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4"/>
  </p:notesMasterIdLst>
  <p:sldIdLst>
    <p:sldId id="272" r:id="rId4"/>
    <p:sldId id="354" r:id="rId5"/>
    <p:sldId id="267" r:id="rId6"/>
    <p:sldId id="305" r:id="rId7"/>
    <p:sldId id="311" r:id="rId8"/>
    <p:sldId id="306" r:id="rId9"/>
    <p:sldId id="307" r:id="rId10"/>
    <p:sldId id="308" r:id="rId11"/>
    <p:sldId id="309" r:id="rId12"/>
    <p:sldId id="294" r:id="rId13"/>
    <p:sldId id="310" r:id="rId14"/>
    <p:sldId id="260" r:id="rId15"/>
    <p:sldId id="302" r:id="rId16"/>
    <p:sldId id="303" r:id="rId17"/>
    <p:sldId id="312" r:id="rId18"/>
    <p:sldId id="313" r:id="rId19"/>
    <p:sldId id="300" r:id="rId20"/>
    <p:sldId id="301" r:id="rId21"/>
    <p:sldId id="268" r:id="rId22"/>
    <p:sldId id="304"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3C4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82" d="100"/>
          <a:sy n="82" d="100"/>
        </p:scale>
        <p:origin x="154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r>
              <a:rPr lang="es-MX" dirty="0"/>
              <a:t>Valoraciones Nutricionales</a:t>
            </a:r>
          </a:p>
        </c:rich>
      </c:tx>
      <c:overlay val="0"/>
      <c:spPr>
        <a:noFill/>
        <a:ln>
          <a:noFill/>
        </a:ln>
        <a:effectLst/>
      </c:spPr>
      <c:txPr>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endParaRPr lang="es-MX"/>
        </a:p>
      </c:txPr>
    </c:title>
    <c:autoTitleDeleted val="0"/>
    <c:plotArea>
      <c:layout/>
      <c:barChart>
        <c:barDir val="col"/>
        <c:grouping val="clustered"/>
        <c:varyColors val="0"/>
        <c:ser>
          <c:idx val="0"/>
          <c:order val="0"/>
          <c:tx>
            <c:strRef>
              <c:f>Hoja1!$B$1</c:f>
              <c:strCache>
                <c:ptCount val="1"/>
                <c:pt idx="0">
                  <c:v>Alumnos</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Hoja1!$A$2:$A$5</c:f>
              <c:strCache>
                <c:ptCount val="4"/>
                <c:pt idx="0">
                  <c:v>Enero</c:v>
                </c:pt>
                <c:pt idx="1">
                  <c:v>Febrero</c:v>
                </c:pt>
                <c:pt idx="2">
                  <c:v>Marzo</c:v>
                </c:pt>
                <c:pt idx="3">
                  <c:v>Abril</c:v>
                </c:pt>
              </c:strCache>
            </c:strRef>
          </c:cat>
          <c:val>
            <c:numRef>
              <c:f>Hoja1!$B$2:$B$5</c:f>
              <c:numCache>
                <c:formatCode>General</c:formatCode>
                <c:ptCount val="4"/>
                <c:pt idx="1">
                  <c:v>17</c:v>
                </c:pt>
                <c:pt idx="2">
                  <c:v>2</c:v>
                </c:pt>
                <c:pt idx="3">
                  <c:v>2</c:v>
                </c:pt>
              </c:numCache>
            </c:numRef>
          </c:val>
          <c:extLst>
            <c:ext xmlns:c16="http://schemas.microsoft.com/office/drawing/2014/chart" uri="{C3380CC4-5D6E-409C-BE32-E72D297353CC}">
              <c16:uniqueId val="{00000000-359A-4ED3-97BA-4167EAEF767D}"/>
            </c:ext>
          </c:extLst>
        </c:ser>
        <c:ser>
          <c:idx val="1"/>
          <c:order val="1"/>
          <c:tx>
            <c:strRef>
              <c:f>Hoja1!$C$1</c:f>
              <c:strCache>
                <c:ptCount val="1"/>
                <c:pt idx="0">
                  <c:v>Administrativos</c:v>
                </c:pt>
              </c:strCache>
            </c:strRef>
          </c:tx>
          <c:spPr>
            <a:solidFill>
              <a:schemeClr val="accent4">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Hoja1!$A$2:$A$5</c:f>
              <c:strCache>
                <c:ptCount val="4"/>
                <c:pt idx="0">
                  <c:v>Enero</c:v>
                </c:pt>
                <c:pt idx="1">
                  <c:v>Febrero</c:v>
                </c:pt>
                <c:pt idx="2">
                  <c:v>Marzo</c:v>
                </c:pt>
                <c:pt idx="3">
                  <c:v>Abril</c:v>
                </c:pt>
              </c:strCache>
            </c:strRef>
          </c:cat>
          <c:val>
            <c:numRef>
              <c:f>Hoja1!$C$2:$C$5</c:f>
              <c:numCache>
                <c:formatCode>General</c:formatCode>
                <c:ptCount val="4"/>
                <c:pt idx="0">
                  <c:v>16</c:v>
                </c:pt>
                <c:pt idx="1">
                  <c:v>3</c:v>
                </c:pt>
                <c:pt idx="2">
                  <c:v>4</c:v>
                </c:pt>
              </c:numCache>
            </c:numRef>
          </c:val>
          <c:extLst>
            <c:ext xmlns:c16="http://schemas.microsoft.com/office/drawing/2014/chart" uri="{C3380CC4-5D6E-409C-BE32-E72D297353CC}">
              <c16:uniqueId val="{00000001-359A-4ED3-97BA-4167EAEF767D}"/>
            </c:ext>
          </c:extLst>
        </c:ser>
        <c:dLbls>
          <c:dLblPos val="outEnd"/>
          <c:showLegendKey val="0"/>
          <c:showVal val="1"/>
          <c:showCatName val="0"/>
          <c:showSerName val="0"/>
          <c:showPercent val="0"/>
          <c:showBubbleSize val="0"/>
        </c:dLbls>
        <c:gapWidth val="80"/>
        <c:overlap val="25"/>
        <c:axId val="711009040"/>
        <c:axId val="711046784"/>
      </c:barChart>
      <c:catAx>
        <c:axId val="711009040"/>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s-MX"/>
          </a:p>
        </c:txPr>
        <c:crossAx val="711046784"/>
        <c:crosses val="autoZero"/>
        <c:auto val="1"/>
        <c:lblAlgn val="ctr"/>
        <c:lblOffset val="100"/>
        <c:noMultiLvlLbl val="0"/>
      </c:catAx>
      <c:valAx>
        <c:axId val="711046784"/>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s-MX"/>
          </a:p>
        </c:txPr>
        <c:crossAx val="711009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Hoja1!$B$1</c:f>
              <c:strCache>
                <c:ptCount val="1"/>
                <c:pt idx="0">
                  <c:v>Columna2</c:v>
                </c:pt>
              </c:strCache>
            </c:strRef>
          </c:tx>
          <c:dPt>
            <c:idx val="0"/>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1-32D2-4BF5-AFAF-EDDFFC8D3AEB}"/>
              </c:ext>
            </c:extLst>
          </c:dPt>
          <c:dPt>
            <c:idx val="1"/>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3-32D2-4BF5-AFAF-EDDFFC8D3AEB}"/>
              </c:ext>
            </c:extLst>
          </c:dPt>
          <c:dPt>
            <c:idx val="2"/>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5-32D2-4BF5-AFAF-EDDFFC8D3AEB}"/>
              </c:ext>
            </c:extLst>
          </c:dPt>
          <c:dPt>
            <c:idx val="3"/>
            <c:bubble3D val="0"/>
            <c:spPr>
              <a:gradFill>
                <a:gsLst>
                  <a:gs pos="100000">
                    <a:schemeClr val="accent2">
                      <a:lumMod val="60000"/>
                      <a:lumMod val="60000"/>
                      <a:lumOff val="40000"/>
                    </a:schemeClr>
                  </a:gs>
                  <a:gs pos="0">
                    <a:schemeClr val="accent2">
                      <a:lumMod val="60000"/>
                    </a:schemeClr>
                  </a:gs>
                </a:gsLst>
                <a:lin ang="5400000" scaled="0"/>
              </a:gradFill>
              <a:ln w="19050">
                <a:solidFill>
                  <a:schemeClr val="lt1"/>
                </a:solidFill>
              </a:ln>
              <a:effectLst/>
            </c:spPr>
            <c:extLst>
              <c:ext xmlns:c16="http://schemas.microsoft.com/office/drawing/2014/chart" uri="{C3380CC4-5D6E-409C-BE32-E72D297353CC}">
                <c16:uniqueId val="{00000007-32D2-4BF5-AFAF-EDDFFC8D3AEB}"/>
              </c:ext>
            </c:extLst>
          </c:dPt>
          <c:dLbls>
            <c:dLbl>
              <c:idx val="1"/>
              <c:dLblPos val="outEnd"/>
              <c:showLegendKey val="0"/>
              <c:showVal val="0"/>
              <c:showCatName val="1"/>
              <c:showSerName val="0"/>
              <c:showPercent val="1"/>
              <c:showBubbleSize val="0"/>
              <c:extLst>
                <c:ext xmlns:c15="http://schemas.microsoft.com/office/drawing/2012/chart" uri="{CE6537A1-D6FC-4f65-9D91-7224C49458BB}">
                  <c15:layout>
                    <c:manualLayout>
                      <c:w val="0.24073492864727303"/>
                      <c:h val="0.1627282950413291"/>
                    </c:manualLayout>
                  </c15:layout>
                </c:ext>
                <c:ext xmlns:c16="http://schemas.microsoft.com/office/drawing/2014/chart" uri="{C3380CC4-5D6E-409C-BE32-E72D297353CC}">
                  <c16:uniqueId val="{00000003-32D2-4BF5-AFAF-EDDFFC8D3AE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s-MX"/>
              </a:p>
            </c:txPr>
            <c:dLblPos val="out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Hoja1!$A$2:$A$5</c:f>
              <c:strCache>
                <c:ptCount val="4"/>
                <c:pt idx="0">
                  <c:v>Bajo peso</c:v>
                </c:pt>
                <c:pt idx="1">
                  <c:v>Normopeso</c:v>
                </c:pt>
                <c:pt idx="2">
                  <c:v>Sobrepeso</c:v>
                </c:pt>
                <c:pt idx="3">
                  <c:v>Obesidad</c:v>
                </c:pt>
              </c:strCache>
            </c:strRef>
          </c:cat>
          <c:val>
            <c:numRef>
              <c:f>Hoja1!$B$2:$B$5</c:f>
              <c:numCache>
                <c:formatCode>General</c:formatCode>
                <c:ptCount val="4"/>
                <c:pt idx="0">
                  <c:v>1</c:v>
                </c:pt>
                <c:pt idx="1">
                  <c:v>20</c:v>
                </c:pt>
                <c:pt idx="2">
                  <c:v>13</c:v>
                </c:pt>
                <c:pt idx="3">
                  <c:v>10</c:v>
                </c:pt>
              </c:numCache>
            </c:numRef>
          </c:val>
          <c:extLst>
            <c:ext xmlns:c16="http://schemas.microsoft.com/office/drawing/2014/chart" uri="{C3380CC4-5D6E-409C-BE32-E72D297353CC}">
              <c16:uniqueId val="{00000008-32D2-4BF5-AFAF-EDDFFC8D3AEB}"/>
            </c:ext>
          </c:extLst>
        </c:ser>
        <c:dLbls>
          <c:dLblPos val="outEnd"/>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0340103556879918"/>
          <c:y val="0.65008449195060591"/>
          <c:w val="0.25350029824485837"/>
          <c:h val="0.29911502846082511"/>
        </c:manualLayout>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s-MX"/>
    </a:p>
  </c:txPr>
  <c:externalData r:id="rId4">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4036C-C431-43DA-BCDF-F9322C0006DD}" type="datetimeFigureOut">
              <a:rPr lang="en-US" smtClean="0"/>
              <a:t>6/9/2025</a:t>
            </a:fld>
            <a:endParaRPr lang="en-US" dirty="0"/>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78EB33-C7A0-45F8-BBBC-90DC72D8E355}" type="slidenum">
              <a:rPr lang="en-US" smtClean="0"/>
              <a:t>‹Nº›</a:t>
            </a:fld>
            <a:endParaRPr lang="en-US" dirty="0"/>
          </a:p>
        </p:txBody>
      </p:sp>
    </p:spTree>
    <p:extLst>
      <p:ext uri="{BB962C8B-B14F-4D97-AF65-F5344CB8AC3E}">
        <p14:creationId xmlns:p14="http://schemas.microsoft.com/office/powerpoint/2010/main" val="1080228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0EE24FE7-6716-4672-A7E0-9B91765B5597}" type="datetimeFigureOut">
              <a:rPr lang="en-US" smtClean="0"/>
              <a:t>6/9/2025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E8F3EA-646C-42A8-8E0A-678EE74C201B}" type="slidenum">
              <a:rPr lang="en-US" smtClean="0"/>
              <a:t>‹Nº›</a:t>
            </a:fld>
            <a:endParaRPr lang="en-US" dirty="0"/>
          </a:p>
        </p:txBody>
      </p:sp>
    </p:spTree>
    <p:extLst>
      <p:ext uri="{BB962C8B-B14F-4D97-AF65-F5344CB8AC3E}">
        <p14:creationId xmlns:p14="http://schemas.microsoft.com/office/powerpoint/2010/main" val="2725964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EE24FE7-6716-4672-A7E0-9B91765B5597}" type="datetimeFigureOut">
              <a:rPr lang="en-US" smtClean="0"/>
              <a:t>6/9/2025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E8F3EA-646C-42A8-8E0A-678EE74C201B}" type="slidenum">
              <a:rPr lang="en-US" smtClean="0"/>
              <a:t>‹Nº›</a:t>
            </a:fld>
            <a:endParaRPr lang="en-US" dirty="0"/>
          </a:p>
        </p:txBody>
      </p:sp>
    </p:spTree>
    <p:extLst>
      <p:ext uri="{BB962C8B-B14F-4D97-AF65-F5344CB8AC3E}">
        <p14:creationId xmlns:p14="http://schemas.microsoft.com/office/powerpoint/2010/main" val="3236929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EE24FE7-6716-4672-A7E0-9B91765B5597}" type="datetimeFigureOut">
              <a:rPr lang="en-US" smtClean="0"/>
              <a:t>6/9/2025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E8F3EA-646C-42A8-8E0A-678EE74C201B}" type="slidenum">
              <a:rPr lang="en-US" smtClean="0"/>
              <a:t>‹Nº›</a:t>
            </a:fld>
            <a:endParaRPr lang="en-US" dirty="0"/>
          </a:p>
        </p:txBody>
      </p:sp>
    </p:spTree>
    <p:extLst>
      <p:ext uri="{BB962C8B-B14F-4D97-AF65-F5344CB8AC3E}">
        <p14:creationId xmlns:p14="http://schemas.microsoft.com/office/powerpoint/2010/main" val="85028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812"/>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325"/>
            </a:lvl1pPr>
            <a:lvl2pPr marL="442930" indent="0" algn="ctr">
              <a:buNone/>
              <a:defRPr sz="1938"/>
            </a:lvl2pPr>
            <a:lvl3pPr marL="885861" indent="0" algn="ctr">
              <a:buNone/>
              <a:defRPr sz="1744"/>
            </a:lvl3pPr>
            <a:lvl4pPr marL="1328790" indent="0" algn="ctr">
              <a:buNone/>
              <a:defRPr sz="1550"/>
            </a:lvl4pPr>
            <a:lvl5pPr marL="1771721" indent="0" algn="ctr">
              <a:buNone/>
              <a:defRPr sz="1550"/>
            </a:lvl5pPr>
            <a:lvl6pPr marL="2214651" indent="0" algn="ctr">
              <a:buNone/>
              <a:defRPr sz="1550"/>
            </a:lvl6pPr>
            <a:lvl7pPr marL="2657582" indent="0" algn="ctr">
              <a:buNone/>
              <a:defRPr sz="1550"/>
            </a:lvl7pPr>
            <a:lvl8pPr marL="3100511" indent="0" algn="ctr">
              <a:buNone/>
              <a:defRPr sz="1550"/>
            </a:lvl8pPr>
            <a:lvl9pPr marL="3543442" indent="0" algn="ctr">
              <a:buNone/>
              <a:defRPr sz="155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1574A27A-C065-A544-9B77-D23FF66B1DCF}" type="datetimeFigureOut">
              <a:rPr lang="es-MX" smtClean="0"/>
              <a:t>09/06/2025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6E2F697-AC57-EF4D-B637-5D0C69163FC9}" type="slidenum">
              <a:rPr lang="es-MX" smtClean="0"/>
              <a:t>‹Nº›</a:t>
            </a:fld>
            <a:endParaRPr lang="es-MX"/>
          </a:p>
        </p:txBody>
      </p:sp>
    </p:spTree>
    <p:extLst>
      <p:ext uri="{BB962C8B-B14F-4D97-AF65-F5344CB8AC3E}">
        <p14:creationId xmlns:p14="http://schemas.microsoft.com/office/powerpoint/2010/main" val="1043561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574A27A-C065-A544-9B77-D23FF66B1DCF}" type="datetimeFigureOut">
              <a:rPr lang="es-MX" smtClean="0"/>
              <a:t>09/06/2025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6E2F697-AC57-EF4D-B637-5D0C69163FC9}" type="slidenum">
              <a:rPr lang="es-MX" smtClean="0"/>
              <a:t>‹Nº›</a:t>
            </a:fld>
            <a:endParaRPr lang="es-MX"/>
          </a:p>
        </p:txBody>
      </p:sp>
    </p:spTree>
    <p:extLst>
      <p:ext uri="{BB962C8B-B14F-4D97-AF65-F5344CB8AC3E}">
        <p14:creationId xmlns:p14="http://schemas.microsoft.com/office/powerpoint/2010/main" val="1066814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5812"/>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325">
                <a:solidFill>
                  <a:schemeClr val="tx1"/>
                </a:solidFill>
              </a:defRPr>
            </a:lvl1pPr>
            <a:lvl2pPr marL="442930" indent="0">
              <a:buNone/>
              <a:defRPr sz="1938">
                <a:solidFill>
                  <a:schemeClr val="tx1">
                    <a:tint val="75000"/>
                  </a:schemeClr>
                </a:solidFill>
              </a:defRPr>
            </a:lvl2pPr>
            <a:lvl3pPr marL="885861" indent="0">
              <a:buNone/>
              <a:defRPr sz="1744">
                <a:solidFill>
                  <a:schemeClr val="tx1">
                    <a:tint val="75000"/>
                  </a:schemeClr>
                </a:solidFill>
              </a:defRPr>
            </a:lvl3pPr>
            <a:lvl4pPr marL="1328790" indent="0">
              <a:buNone/>
              <a:defRPr sz="1550">
                <a:solidFill>
                  <a:schemeClr val="tx1">
                    <a:tint val="75000"/>
                  </a:schemeClr>
                </a:solidFill>
              </a:defRPr>
            </a:lvl4pPr>
            <a:lvl5pPr marL="1771721" indent="0">
              <a:buNone/>
              <a:defRPr sz="1550">
                <a:solidFill>
                  <a:schemeClr val="tx1">
                    <a:tint val="75000"/>
                  </a:schemeClr>
                </a:solidFill>
              </a:defRPr>
            </a:lvl5pPr>
            <a:lvl6pPr marL="2214651" indent="0">
              <a:buNone/>
              <a:defRPr sz="1550">
                <a:solidFill>
                  <a:schemeClr val="tx1">
                    <a:tint val="75000"/>
                  </a:schemeClr>
                </a:solidFill>
              </a:defRPr>
            </a:lvl6pPr>
            <a:lvl7pPr marL="2657582" indent="0">
              <a:buNone/>
              <a:defRPr sz="1550">
                <a:solidFill>
                  <a:schemeClr val="tx1">
                    <a:tint val="75000"/>
                  </a:schemeClr>
                </a:solidFill>
              </a:defRPr>
            </a:lvl7pPr>
            <a:lvl8pPr marL="3100511" indent="0">
              <a:buNone/>
              <a:defRPr sz="1550">
                <a:solidFill>
                  <a:schemeClr val="tx1">
                    <a:tint val="75000"/>
                  </a:schemeClr>
                </a:solidFill>
              </a:defRPr>
            </a:lvl8pPr>
            <a:lvl9pPr marL="3543442" indent="0">
              <a:buNone/>
              <a:defRPr sz="15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574A27A-C065-A544-9B77-D23FF66B1DCF}" type="datetimeFigureOut">
              <a:rPr lang="es-MX" smtClean="0"/>
              <a:t>09/06/2025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6E2F697-AC57-EF4D-B637-5D0C69163FC9}" type="slidenum">
              <a:rPr lang="es-MX" smtClean="0"/>
              <a:t>‹Nº›</a:t>
            </a:fld>
            <a:endParaRPr lang="es-MX"/>
          </a:p>
        </p:txBody>
      </p:sp>
    </p:spTree>
    <p:extLst>
      <p:ext uri="{BB962C8B-B14F-4D97-AF65-F5344CB8AC3E}">
        <p14:creationId xmlns:p14="http://schemas.microsoft.com/office/powerpoint/2010/main" val="291271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6"/>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6"/>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574A27A-C065-A544-9B77-D23FF66B1DCF}" type="datetimeFigureOut">
              <a:rPr lang="es-MX" smtClean="0"/>
              <a:t>09/06/2025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D6E2F697-AC57-EF4D-B637-5D0C69163FC9}" type="slidenum">
              <a:rPr lang="es-MX" smtClean="0"/>
              <a:t>‹Nº›</a:t>
            </a:fld>
            <a:endParaRPr lang="es-MX"/>
          </a:p>
        </p:txBody>
      </p:sp>
    </p:spTree>
    <p:extLst>
      <p:ext uri="{BB962C8B-B14F-4D97-AF65-F5344CB8AC3E}">
        <p14:creationId xmlns:p14="http://schemas.microsoft.com/office/powerpoint/2010/main" val="3193628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325" b="1"/>
            </a:lvl1pPr>
            <a:lvl2pPr marL="442930" indent="0">
              <a:buNone/>
              <a:defRPr sz="1938" b="1"/>
            </a:lvl2pPr>
            <a:lvl3pPr marL="885861" indent="0">
              <a:buNone/>
              <a:defRPr sz="1744" b="1"/>
            </a:lvl3pPr>
            <a:lvl4pPr marL="1328790" indent="0">
              <a:buNone/>
              <a:defRPr sz="1550" b="1"/>
            </a:lvl4pPr>
            <a:lvl5pPr marL="1771721" indent="0">
              <a:buNone/>
              <a:defRPr sz="1550" b="1"/>
            </a:lvl5pPr>
            <a:lvl6pPr marL="2214651" indent="0">
              <a:buNone/>
              <a:defRPr sz="1550" b="1"/>
            </a:lvl6pPr>
            <a:lvl7pPr marL="2657582" indent="0">
              <a:buNone/>
              <a:defRPr sz="1550" b="1"/>
            </a:lvl7pPr>
            <a:lvl8pPr marL="3100511" indent="0">
              <a:buNone/>
              <a:defRPr sz="1550" b="1"/>
            </a:lvl8pPr>
            <a:lvl9pPr marL="3543442" indent="0">
              <a:buNone/>
              <a:defRPr sz="155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325" b="1"/>
            </a:lvl1pPr>
            <a:lvl2pPr marL="442930" indent="0">
              <a:buNone/>
              <a:defRPr sz="1938" b="1"/>
            </a:lvl2pPr>
            <a:lvl3pPr marL="885861" indent="0">
              <a:buNone/>
              <a:defRPr sz="1744" b="1"/>
            </a:lvl3pPr>
            <a:lvl4pPr marL="1328790" indent="0">
              <a:buNone/>
              <a:defRPr sz="1550" b="1"/>
            </a:lvl4pPr>
            <a:lvl5pPr marL="1771721" indent="0">
              <a:buNone/>
              <a:defRPr sz="1550" b="1"/>
            </a:lvl5pPr>
            <a:lvl6pPr marL="2214651" indent="0">
              <a:buNone/>
              <a:defRPr sz="1550" b="1"/>
            </a:lvl6pPr>
            <a:lvl7pPr marL="2657582" indent="0">
              <a:buNone/>
              <a:defRPr sz="1550" b="1"/>
            </a:lvl7pPr>
            <a:lvl8pPr marL="3100511" indent="0">
              <a:buNone/>
              <a:defRPr sz="1550" b="1"/>
            </a:lvl8pPr>
            <a:lvl9pPr marL="3543442" indent="0">
              <a:buNone/>
              <a:defRPr sz="155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1"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574A27A-C065-A544-9B77-D23FF66B1DCF}" type="datetimeFigureOut">
              <a:rPr lang="es-MX" smtClean="0"/>
              <a:t>09/06/2025</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D6E2F697-AC57-EF4D-B637-5D0C69163FC9}" type="slidenum">
              <a:rPr lang="es-MX" smtClean="0"/>
              <a:t>‹Nº›</a:t>
            </a:fld>
            <a:endParaRPr lang="es-MX"/>
          </a:p>
        </p:txBody>
      </p:sp>
    </p:spTree>
    <p:extLst>
      <p:ext uri="{BB962C8B-B14F-4D97-AF65-F5344CB8AC3E}">
        <p14:creationId xmlns:p14="http://schemas.microsoft.com/office/powerpoint/2010/main" val="3890844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574A27A-C065-A544-9B77-D23FF66B1DCF}" type="datetimeFigureOut">
              <a:rPr lang="es-MX" smtClean="0"/>
              <a:t>09/06/2025</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D6E2F697-AC57-EF4D-B637-5D0C69163FC9}" type="slidenum">
              <a:rPr lang="es-MX" smtClean="0"/>
              <a:t>‹Nº›</a:t>
            </a:fld>
            <a:endParaRPr lang="es-MX"/>
          </a:p>
        </p:txBody>
      </p:sp>
    </p:spTree>
    <p:extLst>
      <p:ext uri="{BB962C8B-B14F-4D97-AF65-F5344CB8AC3E}">
        <p14:creationId xmlns:p14="http://schemas.microsoft.com/office/powerpoint/2010/main" val="1662258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74A27A-C065-A544-9B77-D23FF66B1DCF}" type="datetimeFigureOut">
              <a:rPr lang="es-MX" smtClean="0"/>
              <a:t>09/06/2025</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D6E2F697-AC57-EF4D-B637-5D0C69163FC9}" type="slidenum">
              <a:rPr lang="es-MX" smtClean="0"/>
              <a:t>‹Nº›</a:t>
            </a:fld>
            <a:endParaRPr lang="es-MX"/>
          </a:p>
        </p:txBody>
      </p:sp>
    </p:spTree>
    <p:extLst>
      <p:ext uri="{BB962C8B-B14F-4D97-AF65-F5344CB8AC3E}">
        <p14:creationId xmlns:p14="http://schemas.microsoft.com/office/powerpoint/2010/main" val="980663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1"/>
            <a:ext cx="2949178" cy="1600200"/>
          </a:xfrm>
        </p:spPr>
        <p:txBody>
          <a:bodyPr anchor="b"/>
          <a:lstStyle>
            <a:lvl1pPr>
              <a:defRPr sz="31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100"/>
            </a:lvl1pPr>
            <a:lvl2pPr>
              <a:defRPr sz="2713"/>
            </a:lvl2pPr>
            <a:lvl3pPr>
              <a:defRPr sz="2325"/>
            </a:lvl3pPr>
            <a:lvl4pPr>
              <a:defRPr sz="1938"/>
            </a:lvl4pPr>
            <a:lvl5pPr>
              <a:defRPr sz="1938"/>
            </a:lvl5pPr>
            <a:lvl6pPr>
              <a:defRPr sz="1938"/>
            </a:lvl6pPr>
            <a:lvl7pPr>
              <a:defRPr sz="1938"/>
            </a:lvl7pPr>
            <a:lvl8pPr>
              <a:defRPr sz="1938"/>
            </a:lvl8pPr>
            <a:lvl9pPr>
              <a:defRPr sz="1938"/>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50"/>
            </a:lvl1pPr>
            <a:lvl2pPr marL="442930" indent="0">
              <a:buNone/>
              <a:defRPr sz="1357"/>
            </a:lvl2pPr>
            <a:lvl3pPr marL="885861" indent="0">
              <a:buNone/>
              <a:defRPr sz="1162"/>
            </a:lvl3pPr>
            <a:lvl4pPr marL="1328790" indent="0">
              <a:buNone/>
              <a:defRPr sz="968"/>
            </a:lvl4pPr>
            <a:lvl5pPr marL="1771721" indent="0">
              <a:buNone/>
              <a:defRPr sz="968"/>
            </a:lvl5pPr>
            <a:lvl6pPr marL="2214651" indent="0">
              <a:buNone/>
              <a:defRPr sz="968"/>
            </a:lvl6pPr>
            <a:lvl7pPr marL="2657582" indent="0">
              <a:buNone/>
              <a:defRPr sz="968"/>
            </a:lvl7pPr>
            <a:lvl8pPr marL="3100511" indent="0">
              <a:buNone/>
              <a:defRPr sz="968"/>
            </a:lvl8pPr>
            <a:lvl9pPr marL="3543442" indent="0">
              <a:buNone/>
              <a:defRPr sz="968"/>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574A27A-C065-A544-9B77-D23FF66B1DCF}" type="datetimeFigureOut">
              <a:rPr lang="es-MX" smtClean="0"/>
              <a:t>09/06/2025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D6E2F697-AC57-EF4D-B637-5D0C69163FC9}" type="slidenum">
              <a:rPr lang="es-MX" smtClean="0"/>
              <a:t>‹Nº›</a:t>
            </a:fld>
            <a:endParaRPr lang="es-MX"/>
          </a:p>
        </p:txBody>
      </p:sp>
    </p:spTree>
    <p:extLst>
      <p:ext uri="{BB962C8B-B14F-4D97-AF65-F5344CB8AC3E}">
        <p14:creationId xmlns:p14="http://schemas.microsoft.com/office/powerpoint/2010/main" val="2258020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EE24FE7-6716-4672-A7E0-9B91765B5597}" type="datetimeFigureOut">
              <a:rPr lang="en-US" smtClean="0"/>
              <a:t>6/9/2025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E8F3EA-646C-42A8-8E0A-678EE74C201B}" type="slidenum">
              <a:rPr lang="en-US" smtClean="0"/>
              <a:t>‹Nº›</a:t>
            </a:fld>
            <a:endParaRPr lang="en-US" dirty="0"/>
          </a:p>
        </p:txBody>
      </p:sp>
    </p:spTree>
    <p:extLst>
      <p:ext uri="{BB962C8B-B14F-4D97-AF65-F5344CB8AC3E}">
        <p14:creationId xmlns:p14="http://schemas.microsoft.com/office/powerpoint/2010/main" val="1389226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1"/>
            <a:ext cx="2949178" cy="1600200"/>
          </a:xfrm>
        </p:spPr>
        <p:txBody>
          <a:bodyPr anchor="b"/>
          <a:lstStyle>
            <a:lvl1pPr>
              <a:defRPr sz="31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100"/>
            </a:lvl1pPr>
            <a:lvl2pPr marL="442930" indent="0">
              <a:buNone/>
              <a:defRPr sz="2713"/>
            </a:lvl2pPr>
            <a:lvl3pPr marL="885861" indent="0">
              <a:buNone/>
              <a:defRPr sz="2325"/>
            </a:lvl3pPr>
            <a:lvl4pPr marL="1328790" indent="0">
              <a:buNone/>
              <a:defRPr sz="1938"/>
            </a:lvl4pPr>
            <a:lvl5pPr marL="1771721" indent="0">
              <a:buNone/>
              <a:defRPr sz="1938"/>
            </a:lvl5pPr>
            <a:lvl6pPr marL="2214651" indent="0">
              <a:buNone/>
              <a:defRPr sz="1938"/>
            </a:lvl6pPr>
            <a:lvl7pPr marL="2657582" indent="0">
              <a:buNone/>
              <a:defRPr sz="1938"/>
            </a:lvl7pPr>
            <a:lvl8pPr marL="3100511" indent="0">
              <a:buNone/>
              <a:defRPr sz="1938"/>
            </a:lvl8pPr>
            <a:lvl9pPr marL="3543442" indent="0">
              <a:buNone/>
              <a:defRPr sz="1938"/>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550"/>
            </a:lvl1pPr>
            <a:lvl2pPr marL="442930" indent="0">
              <a:buNone/>
              <a:defRPr sz="1357"/>
            </a:lvl2pPr>
            <a:lvl3pPr marL="885861" indent="0">
              <a:buNone/>
              <a:defRPr sz="1162"/>
            </a:lvl3pPr>
            <a:lvl4pPr marL="1328790" indent="0">
              <a:buNone/>
              <a:defRPr sz="968"/>
            </a:lvl4pPr>
            <a:lvl5pPr marL="1771721" indent="0">
              <a:buNone/>
              <a:defRPr sz="968"/>
            </a:lvl5pPr>
            <a:lvl6pPr marL="2214651" indent="0">
              <a:buNone/>
              <a:defRPr sz="968"/>
            </a:lvl6pPr>
            <a:lvl7pPr marL="2657582" indent="0">
              <a:buNone/>
              <a:defRPr sz="968"/>
            </a:lvl7pPr>
            <a:lvl8pPr marL="3100511" indent="0">
              <a:buNone/>
              <a:defRPr sz="968"/>
            </a:lvl8pPr>
            <a:lvl9pPr marL="3543442" indent="0">
              <a:buNone/>
              <a:defRPr sz="968"/>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574A27A-C065-A544-9B77-D23FF66B1DCF}" type="datetimeFigureOut">
              <a:rPr lang="es-MX" smtClean="0"/>
              <a:t>09/06/2025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D6E2F697-AC57-EF4D-B637-5D0C69163FC9}" type="slidenum">
              <a:rPr lang="es-MX" smtClean="0"/>
              <a:t>‹Nº›</a:t>
            </a:fld>
            <a:endParaRPr lang="es-MX"/>
          </a:p>
        </p:txBody>
      </p:sp>
    </p:spTree>
    <p:extLst>
      <p:ext uri="{BB962C8B-B14F-4D97-AF65-F5344CB8AC3E}">
        <p14:creationId xmlns:p14="http://schemas.microsoft.com/office/powerpoint/2010/main" val="7327456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574A27A-C065-A544-9B77-D23FF66B1DCF}" type="datetimeFigureOut">
              <a:rPr lang="es-MX" smtClean="0"/>
              <a:t>09/06/2025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6E2F697-AC57-EF4D-B637-5D0C69163FC9}" type="slidenum">
              <a:rPr lang="es-MX" smtClean="0"/>
              <a:t>‹Nº›</a:t>
            </a:fld>
            <a:endParaRPr lang="es-MX"/>
          </a:p>
        </p:txBody>
      </p:sp>
    </p:spTree>
    <p:extLst>
      <p:ext uri="{BB962C8B-B14F-4D97-AF65-F5344CB8AC3E}">
        <p14:creationId xmlns:p14="http://schemas.microsoft.com/office/powerpoint/2010/main" val="34679432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574A27A-C065-A544-9B77-D23FF66B1DCF}" type="datetimeFigureOut">
              <a:rPr lang="es-MX" smtClean="0"/>
              <a:t>09/06/2025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D6E2F697-AC57-EF4D-B637-5D0C69163FC9}" type="slidenum">
              <a:rPr lang="es-MX" smtClean="0"/>
              <a:t>‹Nº›</a:t>
            </a:fld>
            <a:endParaRPr lang="es-MX"/>
          </a:p>
        </p:txBody>
      </p:sp>
    </p:spTree>
    <p:extLst>
      <p:ext uri="{BB962C8B-B14F-4D97-AF65-F5344CB8AC3E}">
        <p14:creationId xmlns:p14="http://schemas.microsoft.com/office/powerpoint/2010/main" val="17476216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A888CC7-59FD-8349-8330-3CDC524F45E3}" type="datetimeFigureOut">
              <a:rPr lang="es-MX" smtClean="0"/>
              <a:t>09/06/2025</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C5F6900C-EB63-0041-BDF2-73F8E737FFC6}" type="slidenum">
              <a:rPr lang="es-MX" smtClean="0"/>
              <a:t>‹Nº›</a:t>
            </a:fld>
            <a:endParaRPr lang="es-MX" dirty="0"/>
          </a:p>
        </p:txBody>
      </p:sp>
    </p:spTree>
    <p:extLst>
      <p:ext uri="{BB962C8B-B14F-4D97-AF65-F5344CB8AC3E}">
        <p14:creationId xmlns:p14="http://schemas.microsoft.com/office/powerpoint/2010/main" val="32366310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A888CC7-59FD-8349-8330-3CDC524F45E3}" type="datetimeFigureOut">
              <a:rPr lang="es-MX" smtClean="0"/>
              <a:t>09/06/2025</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C5F6900C-EB63-0041-BDF2-73F8E737FFC6}" type="slidenum">
              <a:rPr lang="es-MX" smtClean="0"/>
              <a:t>‹Nº›</a:t>
            </a:fld>
            <a:endParaRPr lang="es-MX" dirty="0"/>
          </a:p>
        </p:txBody>
      </p:sp>
    </p:spTree>
    <p:extLst>
      <p:ext uri="{BB962C8B-B14F-4D97-AF65-F5344CB8AC3E}">
        <p14:creationId xmlns:p14="http://schemas.microsoft.com/office/powerpoint/2010/main" val="571577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6A888CC7-59FD-8349-8330-3CDC524F45E3}" type="datetimeFigureOut">
              <a:rPr lang="es-MX" smtClean="0"/>
              <a:t>09/06/2025</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C5F6900C-EB63-0041-BDF2-73F8E737FFC6}" type="slidenum">
              <a:rPr lang="es-MX" smtClean="0"/>
              <a:t>‹Nº›</a:t>
            </a:fld>
            <a:endParaRPr lang="es-MX" dirty="0"/>
          </a:p>
        </p:txBody>
      </p:sp>
    </p:spTree>
    <p:extLst>
      <p:ext uri="{BB962C8B-B14F-4D97-AF65-F5344CB8AC3E}">
        <p14:creationId xmlns:p14="http://schemas.microsoft.com/office/powerpoint/2010/main" val="31900237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A888CC7-59FD-8349-8330-3CDC524F45E3}" type="datetimeFigureOut">
              <a:rPr lang="es-MX" smtClean="0"/>
              <a:t>09/06/2025</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C5F6900C-EB63-0041-BDF2-73F8E737FFC6}" type="slidenum">
              <a:rPr lang="es-MX" smtClean="0"/>
              <a:t>‹Nº›</a:t>
            </a:fld>
            <a:endParaRPr lang="es-MX" dirty="0"/>
          </a:p>
        </p:txBody>
      </p:sp>
    </p:spTree>
    <p:extLst>
      <p:ext uri="{BB962C8B-B14F-4D97-AF65-F5344CB8AC3E}">
        <p14:creationId xmlns:p14="http://schemas.microsoft.com/office/powerpoint/2010/main" val="17948392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6A888CC7-59FD-8349-8330-3CDC524F45E3}" type="datetimeFigureOut">
              <a:rPr lang="es-MX" smtClean="0"/>
              <a:t>09/06/2025</a:t>
            </a:fld>
            <a:endParaRPr lang="es-MX" dirty="0"/>
          </a:p>
        </p:txBody>
      </p:sp>
      <p:sp>
        <p:nvSpPr>
          <p:cNvPr id="8" name="Footer Placeholder 7"/>
          <p:cNvSpPr>
            <a:spLocks noGrp="1"/>
          </p:cNvSpPr>
          <p:nvPr>
            <p:ph type="ftr" sz="quarter" idx="11"/>
          </p:nvPr>
        </p:nvSpPr>
        <p:spPr/>
        <p:txBody>
          <a:bodyPr/>
          <a:lstStyle/>
          <a:p>
            <a:endParaRPr lang="es-MX" dirty="0"/>
          </a:p>
        </p:txBody>
      </p:sp>
      <p:sp>
        <p:nvSpPr>
          <p:cNvPr id="9" name="Slide Number Placeholder 8"/>
          <p:cNvSpPr>
            <a:spLocks noGrp="1"/>
          </p:cNvSpPr>
          <p:nvPr>
            <p:ph type="sldNum" sz="quarter" idx="12"/>
          </p:nvPr>
        </p:nvSpPr>
        <p:spPr/>
        <p:txBody>
          <a:bodyPr/>
          <a:lstStyle/>
          <a:p>
            <a:fld id="{C5F6900C-EB63-0041-BDF2-73F8E737FFC6}" type="slidenum">
              <a:rPr lang="es-MX" smtClean="0"/>
              <a:t>‹Nº›</a:t>
            </a:fld>
            <a:endParaRPr lang="es-MX" dirty="0"/>
          </a:p>
        </p:txBody>
      </p:sp>
    </p:spTree>
    <p:extLst>
      <p:ext uri="{BB962C8B-B14F-4D97-AF65-F5344CB8AC3E}">
        <p14:creationId xmlns:p14="http://schemas.microsoft.com/office/powerpoint/2010/main" val="2111652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A888CC7-59FD-8349-8330-3CDC524F45E3}" type="datetimeFigureOut">
              <a:rPr lang="es-MX" smtClean="0"/>
              <a:t>09/06/2025</a:t>
            </a:fld>
            <a:endParaRPr lang="es-MX" dirty="0"/>
          </a:p>
        </p:txBody>
      </p:sp>
      <p:sp>
        <p:nvSpPr>
          <p:cNvPr id="4" name="Footer Placeholder 3"/>
          <p:cNvSpPr>
            <a:spLocks noGrp="1"/>
          </p:cNvSpPr>
          <p:nvPr>
            <p:ph type="ftr" sz="quarter" idx="11"/>
          </p:nvPr>
        </p:nvSpPr>
        <p:spPr/>
        <p:txBody>
          <a:bodyPr/>
          <a:lstStyle/>
          <a:p>
            <a:endParaRPr lang="es-MX" dirty="0"/>
          </a:p>
        </p:txBody>
      </p:sp>
      <p:sp>
        <p:nvSpPr>
          <p:cNvPr id="5" name="Slide Number Placeholder 4"/>
          <p:cNvSpPr>
            <a:spLocks noGrp="1"/>
          </p:cNvSpPr>
          <p:nvPr>
            <p:ph type="sldNum" sz="quarter" idx="12"/>
          </p:nvPr>
        </p:nvSpPr>
        <p:spPr/>
        <p:txBody>
          <a:bodyPr/>
          <a:lstStyle/>
          <a:p>
            <a:fld id="{C5F6900C-EB63-0041-BDF2-73F8E737FFC6}" type="slidenum">
              <a:rPr lang="es-MX" smtClean="0"/>
              <a:t>‹Nº›</a:t>
            </a:fld>
            <a:endParaRPr lang="es-MX" dirty="0"/>
          </a:p>
        </p:txBody>
      </p:sp>
    </p:spTree>
    <p:extLst>
      <p:ext uri="{BB962C8B-B14F-4D97-AF65-F5344CB8AC3E}">
        <p14:creationId xmlns:p14="http://schemas.microsoft.com/office/powerpoint/2010/main" val="34774980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888CC7-59FD-8349-8330-3CDC524F45E3}" type="datetimeFigureOut">
              <a:rPr lang="es-MX" smtClean="0"/>
              <a:t>09/06/2025</a:t>
            </a:fld>
            <a:endParaRPr lang="es-MX" dirty="0"/>
          </a:p>
        </p:txBody>
      </p:sp>
      <p:sp>
        <p:nvSpPr>
          <p:cNvPr id="3" name="Footer Placeholder 2"/>
          <p:cNvSpPr>
            <a:spLocks noGrp="1"/>
          </p:cNvSpPr>
          <p:nvPr>
            <p:ph type="ftr" sz="quarter" idx="11"/>
          </p:nvPr>
        </p:nvSpPr>
        <p:spPr/>
        <p:txBody>
          <a:bodyPr/>
          <a:lstStyle/>
          <a:p>
            <a:endParaRPr lang="es-MX" dirty="0"/>
          </a:p>
        </p:txBody>
      </p:sp>
      <p:sp>
        <p:nvSpPr>
          <p:cNvPr id="4" name="Slide Number Placeholder 3"/>
          <p:cNvSpPr>
            <a:spLocks noGrp="1"/>
          </p:cNvSpPr>
          <p:nvPr>
            <p:ph type="sldNum" sz="quarter" idx="12"/>
          </p:nvPr>
        </p:nvSpPr>
        <p:spPr/>
        <p:txBody>
          <a:bodyPr/>
          <a:lstStyle/>
          <a:p>
            <a:fld id="{C5F6900C-EB63-0041-BDF2-73F8E737FFC6}" type="slidenum">
              <a:rPr lang="es-MX" smtClean="0"/>
              <a:t>‹Nº›</a:t>
            </a:fld>
            <a:endParaRPr lang="es-MX" dirty="0"/>
          </a:p>
        </p:txBody>
      </p:sp>
    </p:spTree>
    <p:extLst>
      <p:ext uri="{BB962C8B-B14F-4D97-AF65-F5344CB8AC3E}">
        <p14:creationId xmlns:p14="http://schemas.microsoft.com/office/powerpoint/2010/main" val="4020070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EE24FE7-6716-4672-A7E0-9B91765B5597}" type="datetimeFigureOut">
              <a:rPr lang="en-US" smtClean="0"/>
              <a:t>6/9/2025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E8F3EA-646C-42A8-8E0A-678EE74C201B}" type="slidenum">
              <a:rPr lang="en-US" smtClean="0"/>
              <a:t>‹Nº›</a:t>
            </a:fld>
            <a:endParaRPr lang="en-US" dirty="0"/>
          </a:p>
        </p:txBody>
      </p:sp>
    </p:spTree>
    <p:extLst>
      <p:ext uri="{BB962C8B-B14F-4D97-AF65-F5344CB8AC3E}">
        <p14:creationId xmlns:p14="http://schemas.microsoft.com/office/powerpoint/2010/main" val="29717823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6A888CC7-59FD-8349-8330-3CDC524F45E3}" type="datetimeFigureOut">
              <a:rPr lang="es-MX" smtClean="0"/>
              <a:t>09/06/2025</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C5F6900C-EB63-0041-BDF2-73F8E737FFC6}" type="slidenum">
              <a:rPr lang="es-MX" smtClean="0"/>
              <a:t>‹Nº›</a:t>
            </a:fld>
            <a:endParaRPr lang="es-MX" dirty="0"/>
          </a:p>
        </p:txBody>
      </p:sp>
    </p:spTree>
    <p:extLst>
      <p:ext uri="{BB962C8B-B14F-4D97-AF65-F5344CB8AC3E}">
        <p14:creationId xmlns:p14="http://schemas.microsoft.com/office/powerpoint/2010/main" val="1081027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6A888CC7-59FD-8349-8330-3CDC524F45E3}" type="datetimeFigureOut">
              <a:rPr lang="es-MX" smtClean="0"/>
              <a:t>09/06/2025</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C5F6900C-EB63-0041-BDF2-73F8E737FFC6}" type="slidenum">
              <a:rPr lang="es-MX" smtClean="0"/>
              <a:t>‹Nº›</a:t>
            </a:fld>
            <a:endParaRPr lang="es-MX" dirty="0"/>
          </a:p>
        </p:txBody>
      </p:sp>
    </p:spTree>
    <p:extLst>
      <p:ext uri="{BB962C8B-B14F-4D97-AF65-F5344CB8AC3E}">
        <p14:creationId xmlns:p14="http://schemas.microsoft.com/office/powerpoint/2010/main" val="1741416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A888CC7-59FD-8349-8330-3CDC524F45E3}" type="datetimeFigureOut">
              <a:rPr lang="es-MX" smtClean="0"/>
              <a:t>09/06/2025</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C5F6900C-EB63-0041-BDF2-73F8E737FFC6}" type="slidenum">
              <a:rPr lang="es-MX" smtClean="0"/>
              <a:t>‹Nº›</a:t>
            </a:fld>
            <a:endParaRPr lang="es-MX" dirty="0"/>
          </a:p>
        </p:txBody>
      </p:sp>
    </p:spTree>
    <p:extLst>
      <p:ext uri="{BB962C8B-B14F-4D97-AF65-F5344CB8AC3E}">
        <p14:creationId xmlns:p14="http://schemas.microsoft.com/office/powerpoint/2010/main" val="10805466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A888CC7-59FD-8349-8330-3CDC524F45E3}" type="datetimeFigureOut">
              <a:rPr lang="es-MX" smtClean="0"/>
              <a:t>09/06/2025</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C5F6900C-EB63-0041-BDF2-73F8E737FFC6}" type="slidenum">
              <a:rPr lang="es-MX" smtClean="0"/>
              <a:t>‹Nº›</a:t>
            </a:fld>
            <a:endParaRPr lang="es-MX" dirty="0"/>
          </a:p>
        </p:txBody>
      </p:sp>
    </p:spTree>
    <p:extLst>
      <p:ext uri="{BB962C8B-B14F-4D97-AF65-F5344CB8AC3E}">
        <p14:creationId xmlns:p14="http://schemas.microsoft.com/office/powerpoint/2010/main" val="4194742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EE24FE7-6716-4672-A7E0-9B91765B5597}" type="datetimeFigureOut">
              <a:rPr lang="en-US" smtClean="0"/>
              <a:t>6/9/2025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E8F3EA-646C-42A8-8E0A-678EE74C201B}" type="slidenum">
              <a:rPr lang="en-US" smtClean="0"/>
              <a:t>‹Nº›</a:t>
            </a:fld>
            <a:endParaRPr lang="en-US" dirty="0"/>
          </a:p>
        </p:txBody>
      </p:sp>
    </p:spTree>
    <p:extLst>
      <p:ext uri="{BB962C8B-B14F-4D97-AF65-F5344CB8AC3E}">
        <p14:creationId xmlns:p14="http://schemas.microsoft.com/office/powerpoint/2010/main" val="2835757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EE24FE7-6716-4672-A7E0-9B91765B5597}" type="datetimeFigureOut">
              <a:rPr lang="en-US" smtClean="0"/>
              <a:t>6/9/2025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2E8F3EA-646C-42A8-8E0A-678EE74C201B}" type="slidenum">
              <a:rPr lang="en-US" smtClean="0"/>
              <a:t>‹Nº›</a:t>
            </a:fld>
            <a:endParaRPr lang="en-US" dirty="0"/>
          </a:p>
        </p:txBody>
      </p:sp>
    </p:spTree>
    <p:extLst>
      <p:ext uri="{BB962C8B-B14F-4D97-AF65-F5344CB8AC3E}">
        <p14:creationId xmlns:p14="http://schemas.microsoft.com/office/powerpoint/2010/main" val="6088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EE24FE7-6716-4672-A7E0-9B91765B5597}" type="datetimeFigureOut">
              <a:rPr lang="en-US" smtClean="0"/>
              <a:t>6/9/2025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2E8F3EA-646C-42A8-8E0A-678EE74C201B}" type="slidenum">
              <a:rPr lang="en-US" smtClean="0"/>
              <a:t>‹Nº›</a:t>
            </a:fld>
            <a:endParaRPr lang="en-US" dirty="0"/>
          </a:p>
        </p:txBody>
      </p:sp>
    </p:spTree>
    <p:extLst>
      <p:ext uri="{BB962C8B-B14F-4D97-AF65-F5344CB8AC3E}">
        <p14:creationId xmlns:p14="http://schemas.microsoft.com/office/powerpoint/2010/main" val="4071769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E24FE7-6716-4672-A7E0-9B91765B5597}" type="datetimeFigureOut">
              <a:rPr lang="en-US" smtClean="0"/>
              <a:t>6/9/2025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2E8F3EA-646C-42A8-8E0A-678EE74C201B}" type="slidenum">
              <a:rPr lang="en-US" smtClean="0"/>
              <a:t>‹Nº›</a:t>
            </a:fld>
            <a:endParaRPr lang="en-US" dirty="0"/>
          </a:p>
        </p:txBody>
      </p:sp>
    </p:spTree>
    <p:extLst>
      <p:ext uri="{BB962C8B-B14F-4D97-AF65-F5344CB8AC3E}">
        <p14:creationId xmlns:p14="http://schemas.microsoft.com/office/powerpoint/2010/main" val="3220588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EE24FE7-6716-4672-A7E0-9B91765B5597}" type="datetimeFigureOut">
              <a:rPr lang="en-US" smtClean="0"/>
              <a:t>6/9/2025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E8F3EA-646C-42A8-8E0A-678EE74C201B}" type="slidenum">
              <a:rPr lang="en-US" smtClean="0"/>
              <a:t>‹Nº›</a:t>
            </a:fld>
            <a:endParaRPr lang="en-US" dirty="0"/>
          </a:p>
        </p:txBody>
      </p:sp>
    </p:spTree>
    <p:extLst>
      <p:ext uri="{BB962C8B-B14F-4D97-AF65-F5344CB8AC3E}">
        <p14:creationId xmlns:p14="http://schemas.microsoft.com/office/powerpoint/2010/main" val="3726750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EE24FE7-6716-4672-A7E0-9B91765B5597}" type="datetimeFigureOut">
              <a:rPr lang="en-US" smtClean="0"/>
              <a:t>6/9/2025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E8F3EA-646C-42A8-8E0A-678EE74C201B}" type="slidenum">
              <a:rPr lang="en-US" smtClean="0"/>
              <a:t>‹Nº›</a:t>
            </a:fld>
            <a:endParaRPr lang="en-US" dirty="0"/>
          </a:p>
        </p:txBody>
      </p:sp>
    </p:spTree>
    <p:extLst>
      <p:ext uri="{BB962C8B-B14F-4D97-AF65-F5344CB8AC3E}">
        <p14:creationId xmlns:p14="http://schemas.microsoft.com/office/powerpoint/2010/main" val="2816736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E24FE7-6716-4672-A7E0-9B91765B5597}" type="datetimeFigureOut">
              <a:rPr lang="en-US" smtClean="0"/>
              <a:t>6/9/2025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E8F3EA-646C-42A8-8E0A-678EE74C201B}" type="slidenum">
              <a:rPr lang="en-US" smtClean="0"/>
              <a:t>‹Nº›</a:t>
            </a:fld>
            <a:endParaRPr lang="en-US" dirty="0"/>
          </a:p>
        </p:txBody>
      </p:sp>
    </p:spTree>
    <p:extLst>
      <p:ext uri="{BB962C8B-B14F-4D97-AF65-F5344CB8AC3E}">
        <p14:creationId xmlns:p14="http://schemas.microsoft.com/office/powerpoint/2010/main" val="31150537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6"/>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162">
                <a:solidFill>
                  <a:schemeClr val="tx1">
                    <a:tint val="75000"/>
                  </a:schemeClr>
                </a:solidFill>
              </a:defRPr>
            </a:lvl1pPr>
          </a:lstStyle>
          <a:p>
            <a:fld id="{1574A27A-C065-A544-9B77-D23FF66B1DCF}" type="datetimeFigureOut">
              <a:rPr lang="es-MX" smtClean="0"/>
              <a:t>09/06/2025</a:t>
            </a:fld>
            <a:endParaRPr lang="es-MX"/>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162">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162">
                <a:solidFill>
                  <a:schemeClr val="tx1">
                    <a:tint val="75000"/>
                  </a:schemeClr>
                </a:solidFill>
              </a:defRPr>
            </a:lvl1pPr>
          </a:lstStyle>
          <a:p>
            <a:fld id="{D6E2F697-AC57-EF4D-B637-5D0C69163FC9}" type="slidenum">
              <a:rPr lang="es-MX" smtClean="0"/>
              <a:t>‹Nº›</a:t>
            </a:fld>
            <a:endParaRPr lang="es-MX"/>
          </a:p>
        </p:txBody>
      </p:sp>
    </p:spTree>
    <p:extLst>
      <p:ext uri="{BB962C8B-B14F-4D97-AF65-F5344CB8AC3E}">
        <p14:creationId xmlns:p14="http://schemas.microsoft.com/office/powerpoint/2010/main" val="40138817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885861" rtl="0" eaLnBrk="1" latinLnBrk="0" hangingPunct="1">
        <a:lnSpc>
          <a:spcPct val="90000"/>
        </a:lnSpc>
        <a:spcBef>
          <a:spcPct val="0"/>
        </a:spcBef>
        <a:buNone/>
        <a:defRPr sz="4263" kern="1200">
          <a:solidFill>
            <a:schemeClr val="tx1"/>
          </a:solidFill>
          <a:latin typeface="+mj-lt"/>
          <a:ea typeface="+mj-ea"/>
          <a:cs typeface="+mj-cs"/>
        </a:defRPr>
      </a:lvl1pPr>
    </p:titleStyle>
    <p:bodyStyle>
      <a:lvl1pPr marL="221465" indent="-221465" algn="l" defTabSz="885861" rtl="0" eaLnBrk="1" latinLnBrk="0" hangingPunct="1">
        <a:lnSpc>
          <a:spcPct val="90000"/>
        </a:lnSpc>
        <a:spcBef>
          <a:spcPts val="968"/>
        </a:spcBef>
        <a:buFont typeface="Arial" panose="020B0604020202020204" pitchFamily="34" charset="0"/>
        <a:buChar char="•"/>
        <a:defRPr sz="2713" kern="1200">
          <a:solidFill>
            <a:schemeClr val="tx1"/>
          </a:solidFill>
          <a:latin typeface="+mn-lt"/>
          <a:ea typeface="+mn-ea"/>
          <a:cs typeface="+mn-cs"/>
        </a:defRPr>
      </a:lvl1pPr>
      <a:lvl2pPr marL="664396" indent="-221465" algn="l" defTabSz="885861" rtl="0" eaLnBrk="1" latinLnBrk="0" hangingPunct="1">
        <a:lnSpc>
          <a:spcPct val="90000"/>
        </a:lnSpc>
        <a:spcBef>
          <a:spcPts val="484"/>
        </a:spcBef>
        <a:buFont typeface="Arial" panose="020B0604020202020204" pitchFamily="34" charset="0"/>
        <a:buChar char="•"/>
        <a:defRPr sz="2325" kern="1200">
          <a:solidFill>
            <a:schemeClr val="tx1"/>
          </a:solidFill>
          <a:latin typeface="+mn-lt"/>
          <a:ea typeface="+mn-ea"/>
          <a:cs typeface="+mn-cs"/>
        </a:defRPr>
      </a:lvl2pPr>
      <a:lvl3pPr marL="1107325" indent="-221465" algn="l" defTabSz="885861" rtl="0" eaLnBrk="1" latinLnBrk="0" hangingPunct="1">
        <a:lnSpc>
          <a:spcPct val="90000"/>
        </a:lnSpc>
        <a:spcBef>
          <a:spcPts val="484"/>
        </a:spcBef>
        <a:buFont typeface="Arial" panose="020B0604020202020204" pitchFamily="34" charset="0"/>
        <a:buChar char="•"/>
        <a:defRPr sz="1938" kern="1200">
          <a:solidFill>
            <a:schemeClr val="tx1"/>
          </a:solidFill>
          <a:latin typeface="+mn-lt"/>
          <a:ea typeface="+mn-ea"/>
          <a:cs typeface="+mn-cs"/>
        </a:defRPr>
      </a:lvl3pPr>
      <a:lvl4pPr marL="1550256" indent="-221465" algn="l" defTabSz="885861" rtl="0" eaLnBrk="1" latinLnBrk="0" hangingPunct="1">
        <a:lnSpc>
          <a:spcPct val="90000"/>
        </a:lnSpc>
        <a:spcBef>
          <a:spcPts val="484"/>
        </a:spcBef>
        <a:buFont typeface="Arial" panose="020B0604020202020204" pitchFamily="34" charset="0"/>
        <a:buChar char="•"/>
        <a:defRPr sz="1744" kern="1200">
          <a:solidFill>
            <a:schemeClr val="tx1"/>
          </a:solidFill>
          <a:latin typeface="+mn-lt"/>
          <a:ea typeface="+mn-ea"/>
          <a:cs typeface="+mn-cs"/>
        </a:defRPr>
      </a:lvl4pPr>
      <a:lvl5pPr marL="1993186" indent="-221465" algn="l" defTabSz="885861" rtl="0" eaLnBrk="1" latinLnBrk="0" hangingPunct="1">
        <a:lnSpc>
          <a:spcPct val="90000"/>
        </a:lnSpc>
        <a:spcBef>
          <a:spcPts val="484"/>
        </a:spcBef>
        <a:buFont typeface="Arial" panose="020B0604020202020204" pitchFamily="34" charset="0"/>
        <a:buChar char="•"/>
        <a:defRPr sz="1744" kern="1200">
          <a:solidFill>
            <a:schemeClr val="tx1"/>
          </a:solidFill>
          <a:latin typeface="+mn-lt"/>
          <a:ea typeface="+mn-ea"/>
          <a:cs typeface="+mn-cs"/>
        </a:defRPr>
      </a:lvl5pPr>
      <a:lvl6pPr marL="2436117" indent="-221465" algn="l" defTabSz="885861" rtl="0" eaLnBrk="1" latinLnBrk="0" hangingPunct="1">
        <a:lnSpc>
          <a:spcPct val="90000"/>
        </a:lnSpc>
        <a:spcBef>
          <a:spcPts val="484"/>
        </a:spcBef>
        <a:buFont typeface="Arial" panose="020B0604020202020204" pitchFamily="34" charset="0"/>
        <a:buChar char="•"/>
        <a:defRPr sz="1744" kern="1200">
          <a:solidFill>
            <a:schemeClr val="tx1"/>
          </a:solidFill>
          <a:latin typeface="+mn-lt"/>
          <a:ea typeface="+mn-ea"/>
          <a:cs typeface="+mn-cs"/>
        </a:defRPr>
      </a:lvl6pPr>
      <a:lvl7pPr marL="2879046" indent="-221465" algn="l" defTabSz="885861" rtl="0" eaLnBrk="1" latinLnBrk="0" hangingPunct="1">
        <a:lnSpc>
          <a:spcPct val="90000"/>
        </a:lnSpc>
        <a:spcBef>
          <a:spcPts val="484"/>
        </a:spcBef>
        <a:buFont typeface="Arial" panose="020B0604020202020204" pitchFamily="34" charset="0"/>
        <a:buChar char="•"/>
        <a:defRPr sz="1744" kern="1200">
          <a:solidFill>
            <a:schemeClr val="tx1"/>
          </a:solidFill>
          <a:latin typeface="+mn-lt"/>
          <a:ea typeface="+mn-ea"/>
          <a:cs typeface="+mn-cs"/>
        </a:defRPr>
      </a:lvl7pPr>
      <a:lvl8pPr marL="3321977" indent="-221465" algn="l" defTabSz="885861" rtl="0" eaLnBrk="1" latinLnBrk="0" hangingPunct="1">
        <a:lnSpc>
          <a:spcPct val="90000"/>
        </a:lnSpc>
        <a:spcBef>
          <a:spcPts val="484"/>
        </a:spcBef>
        <a:buFont typeface="Arial" panose="020B0604020202020204" pitchFamily="34" charset="0"/>
        <a:buChar char="•"/>
        <a:defRPr sz="1744" kern="1200">
          <a:solidFill>
            <a:schemeClr val="tx1"/>
          </a:solidFill>
          <a:latin typeface="+mn-lt"/>
          <a:ea typeface="+mn-ea"/>
          <a:cs typeface="+mn-cs"/>
        </a:defRPr>
      </a:lvl8pPr>
      <a:lvl9pPr marL="3764907" indent="-221465" algn="l" defTabSz="885861" rtl="0" eaLnBrk="1" latinLnBrk="0" hangingPunct="1">
        <a:lnSpc>
          <a:spcPct val="90000"/>
        </a:lnSpc>
        <a:spcBef>
          <a:spcPts val="484"/>
        </a:spcBef>
        <a:buFont typeface="Arial" panose="020B0604020202020204" pitchFamily="34" charset="0"/>
        <a:buChar char="•"/>
        <a:defRPr sz="1744" kern="1200">
          <a:solidFill>
            <a:schemeClr val="tx1"/>
          </a:solidFill>
          <a:latin typeface="+mn-lt"/>
          <a:ea typeface="+mn-ea"/>
          <a:cs typeface="+mn-cs"/>
        </a:defRPr>
      </a:lvl9pPr>
    </p:bodyStyle>
    <p:otherStyle>
      <a:defPPr>
        <a:defRPr lang="en-US"/>
      </a:defPPr>
      <a:lvl1pPr marL="0" algn="l" defTabSz="885861" rtl="0" eaLnBrk="1" latinLnBrk="0" hangingPunct="1">
        <a:defRPr sz="1744" kern="1200">
          <a:solidFill>
            <a:schemeClr val="tx1"/>
          </a:solidFill>
          <a:latin typeface="+mn-lt"/>
          <a:ea typeface="+mn-ea"/>
          <a:cs typeface="+mn-cs"/>
        </a:defRPr>
      </a:lvl1pPr>
      <a:lvl2pPr marL="442930" algn="l" defTabSz="885861" rtl="0" eaLnBrk="1" latinLnBrk="0" hangingPunct="1">
        <a:defRPr sz="1744" kern="1200">
          <a:solidFill>
            <a:schemeClr val="tx1"/>
          </a:solidFill>
          <a:latin typeface="+mn-lt"/>
          <a:ea typeface="+mn-ea"/>
          <a:cs typeface="+mn-cs"/>
        </a:defRPr>
      </a:lvl2pPr>
      <a:lvl3pPr marL="885861" algn="l" defTabSz="885861" rtl="0" eaLnBrk="1" latinLnBrk="0" hangingPunct="1">
        <a:defRPr sz="1744" kern="1200">
          <a:solidFill>
            <a:schemeClr val="tx1"/>
          </a:solidFill>
          <a:latin typeface="+mn-lt"/>
          <a:ea typeface="+mn-ea"/>
          <a:cs typeface="+mn-cs"/>
        </a:defRPr>
      </a:lvl3pPr>
      <a:lvl4pPr marL="1328790" algn="l" defTabSz="885861" rtl="0" eaLnBrk="1" latinLnBrk="0" hangingPunct="1">
        <a:defRPr sz="1744" kern="1200">
          <a:solidFill>
            <a:schemeClr val="tx1"/>
          </a:solidFill>
          <a:latin typeface="+mn-lt"/>
          <a:ea typeface="+mn-ea"/>
          <a:cs typeface="+mn-cs"/>
        </a:defRPr>
      </a:lvl4pPr>
      <a:lvl5pPr marL="1771721" algn="l" defTabSz="885861" rtl="0" eaLnBrk="1" latinLnBrk="0" hangingPunct="1">
        <a:defRPr sz="1744" kern="1200">
          <a:solidFill>
            <a:schemeClr val="tx1"/>
          </a:solidFill>
          <a:latin typeface="+mn-lt"/>
          <a:ea typeface="+mn-ea"/>
          <a:cs typeface="+mn-cs"/>
        </a:defRPr>
      </a:lvl5pPr>
      <a:lvl6pPr marL="2214651" algn="l" defTabSz="885861" rtl="0" eaLnBrk="1" latinLnBrk="0" hangingPunct="1">
        <a:defRPr sz="1744" kern="1200">
          <a:solidFill>
            <a:schemeClr val="tx1"/>
          </a:solidFill>
          <a:latin typeface="+mn-lt"/>
          <a:ea typeface="+mn-ea"/>
          <a:cs typeface="+mn-cs"/>
        </a:defRPr>
      </a:lvl6pPr>
      <a:lvl7pPr marL="2657582" algn="l" defTabSz="885861" rtl="0" eaLnBrk="1" latinLnBrk="0" hangingPunct="1">
        <a:defRPr sz="1744" kern="1200">
          <a:solidFill>
            <a:schemeClr val="tx1"/>
          </a:solidFill>
          <a:latin typeface="+mn-lt"/>
          <a:ea typeface="+mn-ea"/>
          <a:cs typeface="+mn-cs"/>
        </a:defRPr>
      </a:lvl7pPr>
      <a:lvl8pPr marL="3100511" algn="l" defTabSz="885861" rtl="0" eaLnBrk="1" latinLnBrk="0" hangingPunct="1">
        <a:defRPr sz="1744" kern="1200">
          <a:solidFill>
            <a:schemeClr val="tx1"/>
          </a:solidFill>
          <a:latin typeface="+mn-lt"/>
          <a:ea typeface="+mn-ea"/>
          <a:cs typeface="+mn-cs"/>
        </a:defRPr>
      </a:lvl8pPr>
      <a:lvl9pPr marL="3543442" algn="l" defTabSz="885861" rtl="0" eaLnBrk="1" latinLnBrk="0" hangingPunct="1">
        <a:defRPr sz="174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888CC7-59FD-8349-8330-3CDC524F45E3}" type="datetimeFigureOut">
              <a:rPr lang="es-MX" smtClean="0"/>
              <a:t>09/06/2025</a:t>
            </a:fld>
            <a:endParaRPr lang="es-MX"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F6900C-EB63-0041-BDF2-73F8E737FFC6}" type="slidenum">
              <a:rPr lang="es-MX" smtClean="0"/>
              <a:t>‹Nº›</a:t>
            </a:fld>
            <a:endParaRPr lang="es-MX" dirty="0"/>
          </a:p>
        </p:txBody>
      </p:sp>
    </p:spTree>
    <p:extLst>
      <p:ext uri="{BB962C8B-B14F-4D97-AF65-F5344CB8AC3E}">
        <p14:creationId xmlns:p14="http://schemas.microsoft.com/office/powerpoint/2010/main" val="4377247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28.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e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drive.google.com/drive/folders/1NAEVnriY6BYWxNWD2j8JdbQgeHp2Vr9_?usp=sharing" TargetMode="External"/><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B8D417AA-182D-9348-A8D7-D5349659AEBF}"/>
              </a:ext>
            </a:extLst>
          </p:cNvPr>
          <p:cNvSpPr txBox="1"/>
          <p:nvPr/>
        </p:nvSpPr>
        <p:spPr>
          <a:xfrm>
            <a:off x="329576" y="2329176"/>
            <a:ext cx="8701421" cy="748346"/>
          </a:xfrm>
          <a:prstGeom prst="rect">
            <a:avLst/>
          </a:prstGeom>
          <a:noFill/>
        </p:spPr>
        <p:txBody>
          <a:bodyPr wrap="none" rtlCol="0">
            <a:spAutoFit/>
          </a:bodyPr>
          <a:lstStyle/>
          <a:p>
            <a:pPr marL="0" marR="0" lvl="0" indent="0" algn="ctr" defTabSz="403250" rtl="0" eaLnBrk="1" fontAlgn="auto" latinLnBrk="0" hangingPunct="1">
              <a:lnSpc>
                <a:spcPct val="100000"/>
              </a:lnSpc>
              <a:spcBef>
                <a:spcPts val="0"/>
              </a:spcBef>
              <a:spcAft>
                <a:spcPts val="0"/>
              </a:spcAft>
              <a:buClrTx/>
              <a:buSzTx/>
              <a:buFontTx/>
              <a:buNone/>
              <a:tabLst/>
              <a:defRPr/>
            </a:pPr>
            <a:r>
              <a:rPr kumimoji="0" lang="es-MX" sz="4263" b="1" i="0" u="none" strike="noStrike" kern="1200" cap="none" spc="0" normalizeH="0" baseline="0" noProof="0" dirty="0">
                <a:ln>
                  <a:noFill/>
                </a:ln>
                <a:solidFill>
                  <a:prstClr val="black">
                    <a:lumMod val="65000"/>
                    <a:lumOff val="35000"/>
                  </a:prstClr>
                </a:solidFill>
                <a:effectLst/>
                <a:uLnTx/>
                <a:uFillTx/>
                <a:latin typeface="Verdana" panose="020B0604030504040204" pitchFamily="34" charset="0"/>
                <a:ea typeface="Verdana" panose="020B0604030504040204" pitchFamily="34" charset="0"/>
                <a:cs typeface="Arial" panose="020B0604020202020204" pitchFamily="34" charset="0"/>
              </a:rPr>
              <a:t>INFORME </a:t>
            </a:r>
            <a:r>
              <a:rPr lang="es-MX" sz="4263" b="1" dirty="0">
                <a:solidFill>
                  <a:prstClr val="black">
                    <a:lumMod val="65000"/>
                    <a:lumOff val="35000"/>
                  </a:prstClr>
                </a:solidFill>
                <a:latin typeface="Verdana" panose="020B0604030504040204" pitchFamily="34" charset="0"/>
                <a:ea typeface="Verdana" panose="020B0604030504040204" pitchFamily="34" charset="0"/>
                <a:cs typeface="Arial" panose="020B0604020202020204" pitchFamily="34" charset="0"/>
              </a:rPr>
              <a:t>DE VINCULACIÓN</a:t>
            </a:r>
            <a:endParaRPr kumimoji="0" lang="es-MX" sz="4263" b="1" i="0" u="none" strike="noStrike" kern="1200" cap="none" spc="0" normalizeH="0" baseline="0" noProof="0" dirty="0">
              <a:ln>
                <a:noFill/>
              </a:ln>
              <a:solidFill>
                <a:prstClr val="black">
                  <a:lumMod val="65000"/>
                  <a:lumOff val="35000"/>
                </a:prstClr>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EC60FECC-E690-8F41-98F6-25C1057B0BE0}"/>
              </a:ext>
            </a:extLst>
          </p:cNvPr>
          <p:cNvSpPr txBox="1"/>
          <p:nvPr/>
        </p:nvSpPr>
        <p:spPr>
          <a:xfrm>
            <a:off x="2343665" y="3780479"/>
            <a:ext cx="4456669" cy="509820"/>
          </a:xfrm>
          <a:prstGeom prst="rect">
            <a:avLst/>
          </a:prstGeom>
          <a:noFill/>
        </p:spPr>
        <p:txBody>
          <a:bodyPr wrap="none" rtlCol="0">
            <a:spAutoFit/>
          </a:bodyPr>
          <a:lstStyle/>
          <a:p>
            <a:pPr marL="0" marR="0" lvl="0" indent="0" algn="ctr" defTabSz="403250" rtl="0" eaLnBrk="1" fontAlgn="auto" latinLnBrk="0" hangingPunct="1">
              <a:lnSpc>
                <a:spcPct val="100000"/>
              </a:lnSpc>
              <a:spcBef>
                <a:spcPts val="0"/>
              </a:spcBef>
              <a:spcAft>
                <a:spcPts val="0"/>
              </a:spcAft>
              <a:buClrTx/>
              <a:buSzTx/>
              <a:buFontTx/>
              <a:buNone/>
              <a:tabLst/>
              <a:defRPr/>
            </a:pPr>
            <a:r>
              <a:rPr kumimoji="0" lang="es-MX" sz="2713" b="1" i="0" u="none" strike="noStrike" kern="1200" cap="none" spc="0" normalizeH="0" baseline="0" noProof="0" dirty="0">
                <a:ln>
                  <a:noFill/>
                </a:ln>
                <a:solidFill>
                  <a:srgbClr val="E7E6E6">
                    <a:lumMod val="50000"/>
                  </a:srgbClr>
                </a:solidFill>
                <a:effectLst/>
                <a:uLnTx/>
                <a:uFillTx/>
                <a:latin typeface="Verdana" panose="020B0604030504040204" pitchFamily="34" charset="0"/>
                <a:ea typeface="Verdana" panose="020B0604030504040204" pitchFamily="34" charset="0"/>
                <a:cs typeface="Arial" panose="020B0604020202020204" pitchFamily="34" charset="0"/>
              </a:rPr>
              <a:t>ENERO – ABRIL 2025</a:t>
            </a:r>
          </a:p>
        </p:txBody>
      </p:sp>
      <p:sp>
        <p:nvSpPr>
          <p:cNvPr id="2" name="Rectángulo 1">
            <a:extLst>
              <a:ext uri="{FF2B5EF4-FFF2-40B4-BE49-F238E27FC236}">
                <a16:creationId xmlns:a16="http://schemas.microsoft.com/office/drawing/2014/main" id="{15A249AC-7D68-1AE0-9213-4D0B9C7EC3CE}"/>
              </a:ext>
            </a:extLst>
          </p:cNvPr>
          <p:cNvSpPr/>
          <p:nvPr/>
        </p:nvSpPr>
        <p:spPr>
          <a:xfrm>
            <a:off x="2659789" y="3184032"/>
            <a:ext cx="3824423" cy="165648"/>
          </a:xfrm>
          <a:prstGeom prst="rect">
            <a:avLst/>
          </a:prstGeom>
          <a:solidFill>
            <a:srgbClr val="006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2930" rtl="0" eaLnBrk="1" fontAlgn="auto" latinLnBrk="0" hangingPunct="1">
              <a:lnSpc>
                <a:spcPct val="100000"/>
              </a:lnSpc>
              <a:spcBef>
                <a:spcPts val="0"/>
              </a:spcBef>
              <a:spcAft>
                <a:spcPts val="0"/>
              </a:spcAft>
              <a:buClrTx/>
              <a:buSzTx/>
              <a:buFontTx/>
              <a:buNone/>
              <a:tabLst/>
              <a:defRPr/>
            </a:pPr>
            <a:endParaRPr kumimoji="0" lang="es-MX" sz="174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ángulo 2">
            <a:extLst>
              <a:ext uri="{FF2B5EF4-FFF2-40B4-BE49-F238E27FC236}">
                <a16:creationId xmlns:a16="http://schemas.microsoft.com/office/drawing/2014/main" id="{69AB9B63-9F7B-693E-F5FB-9C48766A6174}"/>
              </a:ext>
            </a:extLst>
          </p:cNvPr>
          <p:cNvSpPr/>
          <p:nvPr/>
        </p:nvSpPr>
        <p:spPr>
          <a:xfrm>
            <a:off x="2659788" y="3428102"/>
            <a:ext cx="3824423" cy="165647"/>
          </a:xfrm>
          <a:prstGeom prst="rect">
            <a:avLst/>
          </a:prstGeom>
          <a:solidFill>
            <a:srgbClr val="009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2930" rtl="0" eaLnBrk="1" fontAlgn="auto" latinLnBrk="0" hangingPunct="1">
              <a:lnSpc>
                <a:spcPct val="100000"/>
              </a:lnSpc>
              <a:spcBef>
                <a:spcPts val="0"/>
              </a:spcBef>
              <a:spcAft>
                <a:spcPts val="0"/>
              </a:spcAft>
              <a:buClrTx/>
              <a:buSzTx/>
              <a:buFontTx/>
              <a:buNone/>
              <a:tabLst/>
              <a:defRPr/>
            </a:pPr>
            <a:endParaRPr kumimoji="0" lang="es-MX" sz="174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21367EC0-3F24-774C-E2F6-6CB9992F7DC3}"/>
              </a:ext>
            </a:extLst>
          </p:cNvPr>
          <p:cNvSpPr txBox="1"/>
          <p:nvPr/>
        </p:nvSpPr>
        <p:spPr>
          <a:xfrm>
            <a:off x="2228336" y="1595919"/>
            <a:ext cx="4572000" cy="707886"/>
          </a:xfrm>
          <a:prstGeom prst="rect">
            <a:avLst/>
          </a:prstGeom>
          <a:noFill/>
        </p:spPr>
        <p:txBody>
          <a:bodyPr wrap="square">
            <a:spAutoFit/>
          </a:bodyPr>
          <a:lstStyle/>
          <a:p>
            <a:pPr marL="0" marR="0" lvl="0" indent="0" algn="ctr" defTabSz="403250" rtl="0" eaLnBrk="1" fontAlgn="auto" latinLnBrk="0" hangingPunct="1">
              <a:lnSpc>
                <a:spcPct val="100000"/>
              </a:lnSpc>
              <a:spcBef>
                <a:spcPts val="0"/>
              </a:spcBef>
              <a:spcAft>
                <a:spcPts val="0"/>
              </a:spcAft>
              <a:buClrTx/>
              <a:buSzTx/>
              <a:buFontTx/>
              <a:buNone/>
              <a:tabLst/>
              <a:defRPr/>
            </a:pPr>
            <a:r>
              <a:rPr kumimoji="0" lang="es-MX" sz="4000" b="1" i="0" u="none" strike="noStrike" kern="1200" cap="none" spc="0" normalizeH="0" baseline="0" noProof="0" dirty="0">
                <a:ln>
                  <a:noFill/>
                </a:ln>
                <a:solidFill>
                  <a:prstClr val="black">
                    <a:lumMod val="65000"/>
                    <a:lumOff val="35000"/>
                  </a:prstClr>
                </a:solidFill>
                <a:effectLst/>
                <a:uLnTx/>
                <a:uFillTx/>
                <a:latin typeface="Verdana" panose="020B0604030504040204" pitchFamily="34" charset="0"/>
                <a:ea typeface="Verdana" panose="020B0604030504040204" pitchFamily="34" charset="0"/>
                <a:cs typeface="Arial" panose="020B0604020202020204" pitchFamily="34" charset="0"/>
              </a:rPr>
              <a:t>PUNTO No.5.3</a:t>
            </a:r>
          </a:p>
        </p:txBody>
      </p:sp>
    </p:spTree>
    <p:extLst>
      <p:ext uri="{BB962C8B-B14F-4D97-AF65-F5344CB8AC3E}">
        <p14:creationId xmlns:p14="http://schemas.microsoft.com/office/powerpoint/2010/main" val="2495272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4353" y="879231"/>
            <a:ext cx="7031494" cy="684335"/>
          </a:xfrm>
        </p:spPr>
        <p:txBody>
          <a:bodyPr>
            <a:noAutofit/>
          </a:bodyPr>
          <a:lstStyle/>
          <a:p>
            <a:pPr algn="ctr"/>
            <a:r>
              <a:rPr lang="en-US" sz="2000" b="1" dirty="0">
                <a:latin typeface="Arial" panose="020B0604020202020204" pitchFamily="34" charset="0"/>
                <a:cs typeface="Arial" panose="020B0604020202020204" pitchFamily="34" charset="0"/>
              </a:rPr>
              <a:t>REUNIÓN CON EL INSTITUTO DE MOVILIDAD Y TRANSPORTE DEL ESTADO DE SONORA</a:t>
            </a:r>
          </a:p>
        </p:txBody>
      </p:sp>
      <p:sp>
        <p:nvSpPr>
          <p:cNvPr id="3" name="Marcador de contenido 2"/>
          <p:cNvSpPr>
            <a:spLocks noGrp="1"/>
          </p:cNvSpPr>
          <p:nvPr>
            <p:ph idx="1"/>
          </p:nvPr>
        </p:nvSpPr>
        <p:spPr>
          <a:xfrm>
            <a:off x="785812" y="1680796"/>
            <a:ext cx="7572376" cy="1367203"/>
          </a:xfrm>
        </p:spPr>
        <p:txBody>
          <a:bodyPr>
            <a:noAutofit/>
          </a:bodyPr>
          <a:lstStyle/>
          <a:p>
            <a:pPr marL="0" indent="0" algn="just">
              <a:buNone/>
            </a:pPr>
            <a:r>
              <a:rPr lang="es-MX" sz="1600" dirty="0">
                <a:latin typeface="Arial" panose="020B0604020202020204" pitchFamily="34" charset="0"/>
                <a:cs typeface="Arial" panose="020B0604020202020204" pitchFamily="34" charset="0"/>
              </a:rPr>
              <a:t>Nos reunimos con el coordinador ejecutivo del Instituto de Movilidad y Transporte del Estado de Sonora,</a:t>
            </a:r>
            <a:r>
              <a:rPr lang="es-MX" sz="1100" dirty="0"/>
              <a:t> </a:t>
            </a:r>
            <a:r>
              <a:rPr lang="es-MX" sz="1600" dirty="0">
                <a:latin typeface="Arial" panose="020B0604020202020204" pitchFamily="34" charset="0"/>
                <a:cs typeface="Arial" panose="020B0604020202020204" pitchFamily="34" charset="0"/>
              </a:rPr>
              <a:t>Carlos Sosa Castañeda</a:t>
            </a:r>
            <a:r>
              <a:rPr lang="es-MX" sz="1100" dirty="0">
                <a:solidFill>
                  <a:srgbClr val="001D35"/>
                </a:solidFill>
                <a:latin typeface="Google Sans"/>
                <a:cs typeface="Arial" panose="020B0604020202020204" pitchFamily="34" charset="0"/>
              </a:rPr>
              <a:t>, </a:t>
            </a:r>
            <a:r>
              <a:rPr lang="es-MX" sz="1800" dirty="0">
                <a:solidFill>
                  <a:srgbClr val="001D35"/>
                </a:solidFill>
                <a:latin typeface="Arial" panose="020B0604020202020204" pitchFamily="34" charset="0"/>
                <a:cs typeface="Arial" panose="020B0604020202020204" pitchFamily="34" charset="0"/>
              </a:rPr>
              <a:t>c</a:t>
            </a:r>
            <a:r>
              <a:rPr lang="es-MX" sz="1600" dirty="0">
                <a:latin typeface="Arial" panose="020B0604020202020204" pitchFamily="34" charset="0"/>
                <a:cs typeface="Arial" panose="020B0604020202020204" pitchFamily="34" charset="0"/>
              </a:rPr>
              <a:t>on el objetivo de abordar las necesidades de movilidad de los estudiantes de UTG. Durante el encuentro, se analizaron las dificultades y riesgos de los estudiantes para acceder al servicio de transportación, coincidiendo en la importancia de garantizar una movilidad segura, eficiente y accesible para todos.</a:t>
            </a:r>
            <a:endParaRPr lang="en-US" sz="1600" dirty="0"/>
          </a:p>
        </p:txBody>
      </p:sp>
      <p:sp>
        <p:nvSpPr>
          <p:cNvPr id="5" name="Marco 4">
            <a:extLst>
              <a:ext uri="{FF2B5EF4-FFF2-40B4-BE49-F238E27FC236}">
                <a16:creationId xmlns:a16="http://schemas.microsoft.com/office/drawing/2014/main" id="{353D4B33-FB18-C4DA-74DD-1D78530F7298}"/>
              </a:ext>
            </a:extLst>
          </p:cNvPr>
          <p:cNvSpPr/>
          <p:nvPr/>
        </p:nvSpPr>
        <p:spPr>
          <a:xfrm>
            <a:off x="764353" y="3781424"/>
            <a:ext cx="7572376" cy="1716177"/>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a:ln>
            <a:noFill/>
          </a:ln>
          <a:effectLst/>
        </p:spPr>
      </p:sp>
      <p:pic>
        <p:nvPicPr>
          <p:cNvPr id="4" name="Imagen 3"/>
          <p:cNvPicPr>
            <a:picLocks noChangeAspect="1"/>
          </p:cNvPicPr>
          <p:nvPr/>
        </p:nvPicPr>
        <p:blipFill>
          <a:blip r:embed="rId2">
            <a:extLst>
              <a:ext uri="{28A0092B-C50C-407E-A947-70E740481C1C}">
                <a14:useLocalDpi xmlns:a14="http://schemas.microsoft.com/office/drawing/2010/main" val="0"/>
              </a:ext>
            </a:extLst>
          </a:blip>
          <a:srcRect t="12683" b="12119"/>
          <a:stretch/>
        </p:blipFill>
        <p:spPr>
          <a:xfrm>
            <a:off x="1204878" y="3352798"/>
            <a:ext cx="6734243" cy="2573427"/>
          </a:xfrm>
          <a:prstGeom prst="rect">
            <a:avLst/>
          </a:prstGeom>
        </p:spPr>
      </p:pic>
    </p:spTree>
    <p:extLst>
      <p:ext uri="{BB962C8B-B14F-4D97-AF65-F5344CB8AC3E}">
        <p14:creationId xmlns:p14="http://schemas.microsoft.com/office/powerpoint/2010/main" val="4273350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3B9AC-4824-2041-5A40-69C26C03B61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E29BE19-9A27-A7EA-552C-DF402E32ACDC}"/>
              </a:ext>
            </a:extLst>
          </p:cNvPr>
          <p:cNvSpPr>
            <a:spLocks noGrp="1"/>
          </p:cNvSpPr>
          <p:nvPr>
            <p:ph type="title"/>
          </p:nvPr>
        </p:nvSpPr>
        <p:spPr>
          <a:xfrm>
            <a:off x="764353" y="879231"/>
            <a:ext cx="7031494" cy="684335"/>
          </a:xfrm>
        </p:spPr>
        <p:txBody>
          <a:bodyPr>
            <a:noAutofit/>
          </a:bodyPr>
          <a:lstStyle/>
          <a:p>
            <a:pPr algn="ctr"/>
            <a:r>
              <a:rPr lang="en-US" sz="2000" b="1" dirty="0">
                <a:latin typeface="Arial" panose="020B0604020202020204" pitchFamily="34" charset="0"/>
                <a:cs typeface="Arial" panose="020B0604020202020204" pitchFamily="34" charset="0"/>
              </a:rPr>
              <a:t>FIRMA DE CONTRATO COLECTIVO DE TRABAJO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2025-2027</a:t>
            </a:r>
          </a:p>
        </p:txBody>
      </p:sp>
      <p:sp>
        <p:nvSpPr>
          <p:cNvPr id="3" name="Marcador de contenido 2">
            <a:extLst>
              <a:ext uri="{FF2B5EF4-FFF2-40B4-BE49-F238E27FC236}">
                <a16:creationId xmlns:a16="http://schemas.microsoft.com/office/drawing/2014/main" id="{45429F1D-8B76-2263-6EF8-41C55A15D444}"/>
              </a:ext>
            </a:extLst>
          </p:cNvPr>
          <p:cNvSpPr>
            <a:spLocks noGrp="1"/>
          </p:cNvSpPr>
          <p:nvPr>
            <p:ph idx="1"/>
          </p:nvPr>
        </p:nvSpPr>
        <p:spPr>
          <a:xfrm>
            <a:off x="785812" y="1680796"/>
            <a:ext cx="7572376" cy="1367203"/>
          </a:xfrm>
        </p:spPr>
        <p:txBody>
          <a:bodyPr>
            <a:noAutofit/>
          </a:bodyPr>
          <a:lstStyle/>
          <a:p>
            <a:pPr marL="0" indent="0" algn="just">
              <a:buNone/>
            </a:pPr>
            <a:r>
              <a:rPr lang="es-MX" sz="1600" dirty="0">
                <a:latin typeface="Arial" panose="020B0604020202020204" pitchFamily="34" charset="0"/>
                <a:cs typeface="Arial" panose="020B0604020202020204" pitchFamily="34" charset="0"/>
              </a:rPr>
              <a:t>En un trabajo colaborativo y de diálogo directo, firmamos el Contrato Colectivo de Trabajo 2025-2027 con el Sindicato Único de Trabajadores de la Universidad Tecnológica de Guaymas, a fin de otorgar a los trabajadores docentes y administrativos, mayores incentivos y garantizar su seguridad laboral. Dicho Contrato quedó depositado en el Tribunal de Justicia Administrativa del Estado de Sonora.</a:t>
            </a:r>
            <a:endParaRPr lang="en-US" sz="1600" dirty="0"/>
          </a:p>
        </p:txBody>
      </p:sp>
      <p:sp>
        <p:nvSpPr>
          <p:cNvPr id="10" name="Marco 9">
            <a:extLst>
              <a:ext uri="{FF2B5EF4-FFF2-40B4-BE49-F238E27FC236}">
                <a16:creationId xmlns:a16="http://schemas.microsoft.com/office/drawing/2014/main" id="{AEB112CB-403C-BBE3-F8D2-A73019845F7D}"/>
              </a:ext>
            </a:extLst>
          </p:cNvPr>
          <p:cNvSpPr/>
          <p:nvPr/>
        </p:nvSpPr>
        <p:spPr>
          <a:xfrm>
            <a:off x="5199278" y="4625500"/>
            <a:ext cx="3044610" cy="1644897"/>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a:ln>
            <a:noFill/>
          </a:ln>
          <a:effectLst/>
        </p:spPr>
      </p:sp>
      <p:pic>
        <p:nvPicPr>
          <p:cNvPr id="6" name="Imagen 5">
            <a:extLst>
              <a:ext uri="{FF2B5EF4-FFF2-40B4-BE49-F238E27FC236}">
                <a16:creationId xmlns:a16="http://schemas.microsoft.com/office/drawing/2014/main" id="{681E013F-2B30-58E8-BFD1-1F90C15B0F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9278" y="3047999"/>
            <a:ext cx="2596569" cy="3238498"/>
          </a:xfrm>
          <a:prstGeom prst="rect">
            <a:avLst/>
          </a:prstGeom>
        </p:spPr>
      </p:pic>
      <p:sp>
        <p:nvSpPr>
          <p:cNvPr id="9" name="Marco 8">
            <a:extLst>
              <a:ext uri="{FF2B5EF4-FFF2-40B4-BE49-F238E27FC236}">
                <a16:creationId xmlns:a16="http://schemas.microsoft.com/office/drawing/2014/main" id="{B40BC403-A7FE-521D-55F4-424D2A49E25E}"/>
              </a:ext>
            </a:extLst>
          </p:cNvPr>
          <p:cNvSpPr/>
          <p:nvPr/>
        </p:nvSpPr>
        <p:spPr>
          <a:xfrm>
            <a:off x="1485598" y="3165229"/>
            <a:ext cx="2906773" cy="1644897"/>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a:ln>
            <a:noFill/>
          </a:ln>
          <a:effectLst/>
        </p:spPr>
      </p:sp>
      <p:pic>
        <p:nvPicPr>
          <p:cNvPr id="8" name="Imagen 7">
            <a:extLst>
              <a:ext uri="{FF2B5EF4-FFF2-40B4-BE49-F238E27FC236}">
                <a16:creationId xmlns:a16="http://schemas.microsoft.com/office/drawing/2014/main" id="{C2514904-79CD-3534-FFA6-F03F4BDB8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636" y="2963389"/>
            <a:ext cx="2428874" cy="3238498"/>
          </a:xfrm>
          <a:prstGeom prst="rect">
            <a:avLst/>
          </a:prstGeom>
        </p:spPr>
      </p:pic>
    </p:spTree>
    <p:extLst>
      <p:ext uri="{BB962C8B-B14F-4D97-AF65-F5344CB8AC3E}">
        <p14:creationId xmlns:p14="http://schemas.microsoft.com/office/powerpoint/2010/main" val="2980495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1823292" y="2259384"/>
            <a:ext cx="2244616" cy="3641267"/>
          </a:xfrm>
        </p:spPr>
      </p:pic>
      <p:sp>
        <p:nvSpPr>
          <p:cNvPr id="7" name="CuadroTexto 6">
            <a:extLst>
              <a:ext uri="{FF2B5EF4-FFF2-40B4-BE49-F238E27FC236}">
                <a16:creationId xmlns:a16="http://schemas.microsoft.com/office/drawing/2014/main" id="{E627AC64-0C3F-8CEF-5C08-552B9F98CDBE}"/>
              </a:ext>
            </a:extLst>
          </p:cNvPr>
          <p:cNvSpPr txBox="1"/>
          <p:nvPr/>
        </p:nvSpPr>
        <p:spPr>
          <a:xfrm>
            <a:off x="2501610" y="772120"/>
            <a:ext cx="4140777" cy="400110"/>
          </a:xfrm>
          <a:prstGeom prst="rect">
            <a:avLst/>
          </a:prstGeom>
          <a:noFill/>
        </p:spPr>
        <p:txBody>
          <a:bodyPr wrap="square">
            <a:spAutoFit/>
          </a:bodyPr>
          <a:lstStyle/>
          <a:p>
            <a:pPr algn="ctr"/>
            <a:r>
              <a:rPr lang="en-US" sz="2000" b="1" dirty="0">
                <a:latin typeface="Arial"/>
                <a:ea typeface="Arial"/>
                <a:cs typeface="Arial"/>
                <a:sym typeface="Arial"/>
              </a:rPr>
              <a:t>BOLSA DE TRABAJO UTG</a:t>
            </a:r>
            <a:endParaRPr lang="en-US" sz="2000" dirty="0"/>
          </a:p>
        </p:txBody>
      </p:sp>
      <p:sp>
        <p:nvSpPr>
          <p:cNvPr id="9" name="CuadroTexto 8">
            <a:extLst>
              <a:ext uri="{FF2B5EF4-FFF2-40B4-BE49-F238E27FC236}">
                <a16:creationId xmlns:a16="http://schemas.microsoft.com/office/drawing/2014/main" id="{AFF98E61-5604-B690-9AE4-00E5AC9FB792}"/>
              </a:ext>
            </a:extLst>
          </p:cNvPr>
          <p:cNvSpPr txBox="1"/>
          <p:nvPr/>
        </p:nvSpPr>
        <p:spPr>
          <a:xfrm>
            <a:off x="852108" y="1196934"/>
            <a:ext cx="7439780" cy="584775"/>
          </a:xfrm>
          <a:prstGeom prst="rect">
            <a:avLst/>
          </a:prstGeom>
          <a:noFill/>
        </p:spPr>
        <p:txBody>
          <a:bodyPr wrap="square">
            <a:spAutoFit/>
          </a:bodyPr>
          <a:lstStyle/>
          <a:p>
            <a:pPr algn="just">
              <a:buClr>
                <a:srgbClr val="000000"/>
              </a:buClr>
              <a:buSzPts val="2400"/>
            </a:pPr>
            <a:r>
              <a:rPr lang="es-MX" sz="1600" dirty="0">
                <a:latin typeface="Arial"/>
                <a:ea typeface="Arial"/>
                <a:cs typeface="Arial"/>
                <a:sym typeface="Arial"/>
              </a:rPr>
              <a:t>En la Universidad UTG contamos con diversos convenios que permiten ofrecer a nuestros alumnos oportunidades en el ámbito laboral.</a:t>
            </a:r>
            <a:endParaRPr lang="es-ES" sz="1600" dirty="0">
              <a:latin typeface="Arial"/>
              <a:ea typeface="Arial"/>
              <a:cs typeface="Arial"/>
              <a:sym typeface="Arial"/>
            </a:endParaRPr>
          </a:p>
        </p:txBody>
      </p:sp>
      <p:pic>
        <p:nvPicPr>
          <p:cNvPr id="12" name="Imagen 11">
            <a:extLst>
              <a:ext uri="{FF2B5EF4-FFF2-40B4-BE49-F238E27FC236}">
                <a16:creationId xmlns:a16="http://schemas.microsoft.com/office/drawing/2014/main" id="{242A4E14-0475-EDDA-6F09-725CDA38E53E}"/>
              </a:ext>
            </a:extLst>
          </p:cNvPr>
          <p:cNvPicPr>
            <a:picLocks noChangeAspect="1"/>
          </p:cNvPicPr>
          <p:nvPr/>
        </p:nvPicPr>
        <p:blipFill>
          <a:blip r:embed="rId3"/>
          <a:stretch>
            <a:fillRect/>
          </a:stretch>
        </p:blipFill>
        <p:spPr>
          <a:xfrm>
            <a:off x="5076094" y="2342344"/>
            <a:ext cx="2348638" cy="3609876"/>
          </a:xfrm>
          <a:prstGeom prst="rect">
            <a:avLst/>
          </a:prstGeom>
        </p:spPr>
      </p:pic>
      <p:sp>
        <p:nvSpPr>
          <p:cNvPr id="2" name="Rectángulo 1">
            <a:extLst>
              <a:ext uri="{FF2B5EF4-FFF2-40B4-BE49-F238E27FC236}">
                <a16:creationId xmlns:a16="http://schemas.microsoft.com/office/drawing/2014/main" id="{6F97F349-8B91-3F29-5E42-3574C6E1F0DC}"/>
              </a:ext>
            </a:extLst>
          </p:cNvPr>
          <p:cNvSpPr/>
          <p:nvPr/>
        </p:nvSpPr>
        <p:spPr>
          <a:xfrm>
            <a:off x="243484" y="5957903"/>
            <a:ext cx="3824423" cy="165648"/>
          </a:xfrm>
          <a:prstGeom prst="rect">
            <a:avLst/>
          </a:prstGeom>
          <a:solidFill>
            <a:srgbClr val="006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2930">
              <a:defRPr/>
            </a:pPr>
            <a:endParaRPr lang="es-MX" sz="1744">
              <a:solidFill>
                <a:prstClr val="white"/>
              </a:solidFill>
              <a:latin typeface="Calibri" panose="020F0502020204030204"/>
            </a:endParaRPr>
          </a:p>
        </p:txBody>
      </p:sp>
      <p:sp>
        <p:nvSpPr>
          <p:cNvPr id="4" name="Rectángulo 3">
            <a:extLst>
              <a:ext uri="{FF2B5EF4-FFF2-40B4-BE49-F238E27FC236}">
                <a16:creationId xmlns:a16="http://schemas.microsoft.com/office/drawing/2014/main" id="{A26D5353-DCA6-B25E-C195-884087D339E9}"/>
              </a:ext>
            </a:extLst>
          </p:cNvPr>
          <p:cNvSpPr/>
          <p:nvPr/>
        </p:nvSpPr>
        <p:spPr>
          <a:xfrm>
            <a:off x="5076094" y="1909377"/>
            <a:ext cx="3824423" cy="165647"/>
          </a:xfrm>
          <a:prstGeom prst="rect">
            <a:avLst/>
          </a:prstGeom>
          <a:solidFill>
            <a:srgbClr val="009C84"/>
          </a:solidFill>
          <a:ln w="25400" cap="flat" cmpd="sng" algn="ctr">
            <a:noFill/>
            <a:prstDash val="solid"/>
          </a:ln>
          <a:effectLst/>
        </p:spPr>
        <p:txBody>
          <a:bodyPr rtlCol="0" anchor="ctr"/>
          <a:lstStyle/>
          <a:p>
            <a:pPr marL="0" marR="0" lvl="0" indent="0" algn="ctr" defTabSz="442930" eaLnBrk="1" fontAlgn="auto" latinLnBrk="0" hangingPunct="1">
              <a:lnSpc>
                <a:spcPct val="100000"/>
              </a:lnSpc>
              <a:spcBef>
                <a:spcPts val="0"/>
              </a:spcBef>
              <a:spcAft>
                <a:spcPts val="0"/>
              </a:spcAft>
              <a:buClr>
                <a:srgbClr val="000000"/>
              </a:buClr>
              <a:buSzTx/>
              <a:buFont typeface="Arial"/>
              <a:buNone/>
              <a:tabLst/>
              <a:defRPr/>
            </a:pPr>
            <a:endParaRPr kumimoji="0" lang="es-MX" sz="1744" b="0" i="0" u="none" strike="noStrike" kern="0" cap="none" spc="0" normalizeH="0" baseline="0" noProof="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3940697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133F5-D865-731D-8BAB-EDCE75B89DDD}"/>
            </a:ext>
          </a:extLst>
        </p:cNvPr>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4E6084AA-D4D3-8A0C-0FA2-F75656F57609}"/>
              </a:ext>
            </a:extLst>
          </p:cNvPr>
          <p:cNvGraphicFramePr>
            <a:graphicFrameLocks noGrp="1"/>
          </p:cNvGraphicFramePr>
          <p:nvPr>
            <p:extLst>
              <p:ext uri="{D42A27DB-BD31-4B8C-83A1-F6EECF244321}">
                <p14:modId xmlns:p14="http://schemas.microsoft.com/office/powerpoint/2010/main" val="2227446120"/>
              </p:ext>
            </p:extLst>
          </p:nvPr>
        </p:nvGraphicFramePr>
        <p:xfrm>
          <a:off x="849923" y="765320"/>
          <a:ext cx="7444154" cy="5670650"/>
        </p:xfrm>
        <a:graphic>
          <a:graphicData uri="http://schemas.openxmlformats.org/drawingml/2006/table">
            <a:tbl>
              <a:tblPr firstRow="1" bandRow="1">
                <a:tableStyleId>{5C22544A-7EE6-4342-B048-85BDC9FD1C3A}</a:tableStyleId>
              </a:tblPr>
              <a:tblGrid>
                <a:gridCol w="3722077">
                  <a:extLst>
                    <a:ext uri="{9D8B030D-6E8A-4147-A177-3AD203B41FA5}">
                      <a16:colId xmlns:a16="http://schemas.microsoft.com/office/drawing/2014/main" val="1467294124"/>
                    </a:ext>
                  </a:extLst>
                </a:gridCol>
                <a:gridCol w="3722077">
                  <a:extLst>
                    <a:ext uri="{9D8B030D-6E8A-4147-A177-3AD203B41FA5}">
                      <a16:colId xmlns:a16="http://schemas.microsoft.com/office/drawing/2014/main" val="3632934084"/>
                    </a:ext>
                  </a:extLst>
                </a:gridCol>
              </a:tblGrid>
              <a:tr h="402748">
                <a:tc gridSpan="2">
                  <a:txBody>
                    <a:bodyPr/>
                    <a:lstStyle/>
                    <a:p>
                      <a:pPr algn="ctr"/>
                      <a:r>
                        <a:rPr kumimoji="0" lang="es-MX" sz="1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PROMOCIÓN OFERTA EDUCATIVA</a:t>
                      </a:r>
                    </a:p>
                  </a:txBody>
                  <a:tcPr anchor="ctr">
                    <a:lnB w="12700" cap="flat" cmpd="sng" algn="ctr">
                      <a:solidFill>
                        <a:schemeClr val="tx1"/>
                      </a:solidFill>
                      <a:prstDash val="solid"/>
                      <a:round/>
                      <a:headEnd type="none" w="med" len="med"/>
                      <a:tailEnd type="none" w="med" len="med"/>
                    </a:lnB>
                    <a:solidFill>
                      <a:srgbClr val="B23C4D"/>
                    </a:solidFill>
                  </a:tcPr>
                </a:tc>
                <a:tc hMerge="1">
                  <a:txBody>
                    <a:bodyPr/>
                    <a:lstStyle/>
                    <a:p>
                      <a:endParaRPr lang="es-MX" dirty="0"/>
                    </a:p>
                  </a:txBody>
                  <a:tcPr>
                    <a:lnB w="12700" cap="flat" cmpd="sng" algn="ctr">
                      <a:solidFill>
                        <a:schemeClr val="tx1"/>
                      </a:solidFill>
                      <a:prstDash val="solid"/>
                      <a:round/>
                      <a:headEnd type="none" w="med" len="med"/>
                      <a:tailEnd type="none" w="med" len="med"/>
                    </a:lnB>
                    <a:solidFill>
                      <a:srgbClr val="B23C4D"/>
                    </a:solidFill>
                  </a:tcPr>
                </a:tc>
                <a:extLst>
                  <a:ext uri="{0D108BD9-81ED-4DB2-BD59-A6C34878D82A}">
                    <a16:rowId xmlns:a16="http://schemas.microsoft.com/office/drawing/2014/main" val="540563977"/>
                  </a:ext>
                </a:extLst>
              </a:tr>
              <a:tr h="1459985">
                <a:tc gridSpan="2">
                  <a:txBody>
                    <a:bodyPr/>
                    <a:lstStyle/>
                    <a:p>
                      <a:pPr algn="just"/>
                      <a:r>
                        <a:rPr lang="es-ES" sz="1400" dirty="0">
                          <a:latin typeface="Arial" panose="020B0604020202020204" pitchFamily="34" charset="0"/>
                          <a:cs typeface="Arial" panose="020B0604020202020204" pitchFamily="34" charset="0"/>
                        </a:rPr>
                        <a:t>Como parte de la campaña de promoción y difusión de la oferta educativa de nuestra universidad se llevó a cabo la visita y participación activa con alumnos de las diferentes instituciones de Educación Media Superior de la región Guaymas y Empalme. Por medio de ferias educativas, conferencias, visitas guiadas en nuestras instalaciones, colocación de stand y campañas digitales con el objetivo de la captación de alumnos de nuevo ingreso a nuestra Universidad.</a:t>
                      </a:r>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MX"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1481927"/>
                  </a:ext>
                </a:extLst>
              </a:tr>
              <a:tr h="1291004">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MX"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7166289"/>
                  </a:ext>
                </a:extLst>
              </a:tr>
              <a:tr h="1265320">
                <a:tc>
                  <a:txBody>
                    <a:bodyPr/>
                    <a:lstStyle/>
                    <a:p>
                      <a:endParaRPr lang="es-MX" dirty="0"/>
                    </a:p>
                    <a:p>
                      <a:endParaRPr lang="es-MX" dirty="0"/>
                    </a:p>
                    <a:p>
                      <a:endParaRPr lang="es-MX" dirty="0"/>
                    </a:p>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MX"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8252335"/>
                  </a:ext>
                </a:extLst>
              </a:tr>
              <a:tr h="1251593">
                <a:tc>
                  <a:txBody>
                    <a:bodyPr/>
                    <a:lstStyle/>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MX"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7674065"/>
                  </a:ext>
                </a:extLst>
              </a:tr>
            </a:tbl>
          </a:graphicData>
        </a:graphic>
      </p:graphicFrame>
      <p:pic>
        <p:nvPicPr>
          <p:cNvPr id="6" name="Imagen 5">
            <a:extLst>
              <a:ext uri="{FF2B5EF4-FFF2-40B4-BE49-F238E27FC236}">
                <a16:creationId xmlns:a16="http://schemas.microsoft.com/office/drawing/2014/main" id="{5BF8FE33-0633-3906-8AE0-3526DEBA8AC0}"/>
              </a:ext>
            </a:extLst>
          </p:cNvPr>
          <p:cNvPicPr>
            <a:picLocks noChangeAspect="1"/>
          </p:cNvPicPr>
          <p:nvPr/>
        </p:nvPicPr>
        <p:blipFill>
          <a:blip r:embed="rId2"/>
          <a:stretch>
            <a:fillRect/>
          </a:stretch>
        </p:blipFill>
        <p:spPr>
          <a:xfrm>
            <a:off x="1018576" y="2727646"/>
            <a:ext cx="1330963" cy="1036913"/>
          </a:xfrm>
          <a:prstGeom prst="rect">
            <a:avLst/>
          </a:prstGeom>
        </p:spPr>
      </p:pic>
      <p:pic>
        <p:nvPicPr>
          <p:cNvPr id="11" name="Imagen 10">
            <a:extLst>
              <a:ext uri="{FF2B5EF4-FFF2-40B4-BE49-F238E27FC236}">
                <a16:creationId xmlns:a16="http://schemas.microsoft.com/office/drawing/2014/main" id="{312F7EBF-1504-A6C3-D953-8F25155BABC4}"/>
              </a:ext>
            </a:extLst>
          </p:cNvPr>
          <p:cNvPicPr>
            <a:picLocks noChangeAspect="1"/>
          </p:cNvPicPr>
          <p:nvPr/>
        </p:nvPicPr>
        <p:blipFill>
          <a:blip r:embed="rId3"/>
          <a:stretch>
            <a:fillRect/>
          </a:stretch>
        </p:blipFill>
        <p:spPr>
          <a:xfrm>
            <a:off x="2686855" y="3063207"/>
            <a:ext cx="1707028" cy="365792"/>
          </a:xfrm>
          <a:prstGeom prst="rect">
            <a:avLst/>
          </a:prstGeom>
        </p:spPr>
      </p:pic>
      <p:pic>
        <p:nvPicPr>
          <p:cNvPr id="12" name="Imagen 11">
            <a:extLst>
              <a:ext uri="{FF2B5EF4-FFF2-40B4-BE49-F238E27FC236}">
                <a16:creationId xmlns:a16="http://schemas.microsoft.com/office/drawing/2014/main" id="{67B8B2FC-89FC-E483-2FFC-D59392F455C3}"/>
              </a:ext>
            </a:extLst>
          </p:cNvPr>
          <p:cNvPicPr>
            <a:picLocks noChangeAspect="1"/>
          </p:cNvPicPr>
          <p:nvPr/>
        </p:nvPicPr>
        <p:blipFill>
          <a:blip r:embed="rId4"/>
          <a:stretch>
            <a:fillRect/>
          </a:stretch>
        </p:blipFill>
        <p:spPr>
          <a:xfrm>
            <a:off x="1101671" y="4036369"/>
            <a:ext cx="1193216" cy="1029049"/>
          </a:xfrm>
          <a:prstGeom prst="rect">
            <a:avLst/>
          </a:prstGeom>
        </p:spPr>
      </p:pic>
      <p:pic>
        <p:nvPicPr>
          <p:cNvPr id="16" name="Imagen 15">
            <a:extLst>
              <a:ext uri="{FF2B5EF4-FFF2-40B4-BE49-F238E27FC236}">
                <a16:creationId xmlns:a16="http://schemas.microsoft.com/office/drawing/2014/main" id="{A0FEB832-D566-D771-7183-87A226FA063E}"/>
              </a:ext>
            </a:extLst>
          </p:cNvPr>
          <p:cNvPicPr>
            <a:picLocks noChangeAspect="1"/>
          </p:cNvPicPr>
          <p:nvPr/>
        </p:nvPicPr>
        <p:blipFill>
          <a:blip r:embed="rId5"/>
          <a:stretch>
            <a:fillRect/>
          </a:stretch>
        </p:blipFill>
        <p:spPr>
          <a:xfrm>
            <a:off x="2546635" y="4287270"/>
            <a:ext cx="1999661" cy="365792"/>
          </a:xfrm>
          <a:prstGeom prst="rect">
            <a:avLst/>
          </a:prstGeom>
        </p:spPr>
      </p:pic>
      <p:pic>
        <p:nvPicPr>
          <p:cNvPr id="18" name="Imagen 17">
            <a:extLst>
              <a:ext uri="{FF2B5EF4-FFF2-40B4-BE49-F238E27FC236}">
                <a16:creationId xmlns:a16="http://schemas.microsoft.com/office/drawing/2014/main" id="{10691494-9285-6C85-9153-649E841E4A0A}"/>
              </a:ext>
            </a:extLst>
          </p:cNvPr>
          <p:cNvPicPr>
            <a:picLocks noChangeAspect="1"/>
          </p:cNvPicPr>
          <p:nvPr/>
        </p:nvPicPr>
        <p:blipFill>
          <a:blip r:embed="rId6"/>
          <a:srcRect t="35427"/>
          <a:stretch/>
        </p:blipFill>
        <p:spPr>
          <a:xfrm>
            <a:off x="955336" y="5410432"/>
            <a:ext cx="1720126" cy="904972"/>
          </a:xfrm>
          <a:prstGeom prst="rect">
            <a:avLst/>
          </a:prstGeom>
        </p:spPr>
      </p:pic>
      <p:pic>
        <p:nvPicPr>
          <p:cNvPr id="20" name="Imagen 19">
            <a:extLst>
              <a:ext uri="{FF2B5EF4-FFF2-40B4-BE49-F238E27FC236}">
                <a16:creationId xmlns:a16="http://schemas.microsoft.com/office/drawing/2014/main" id="{EB2226D1-80B9-E877-6D81-46E9D06A7EE1}"/>
              </a:ext>
            </a:extLst>
          </p:cNvPr>
          <p:cNvPicPr>
            <a:picLocks noChangeAspect="1"/>
          </p:cNvPicPr>
          <p:nvPr/>
        </p:nvPicPr>
        <p:blipFill>
          <a:blip r:embed="rId7"/>
          <a:stretch>
            <a:fillRect/>
          </a:stretch>
        </p:blipFill>
        <p:spPr>
          <a:xfrm>
            <a:off x="2686855" y="5680022"/>
            <a:ext cx="1859441" cy="365792"/>
          </a:xfrm>
          <a:prstGeom prst="rect">
            <a:avLst/>
          </a:prstGeom>
        </p:spPr>
      </p:pic>
      <p:pic>
        <p:nvPicPr>
          <p:cNvPr id="22" name="Imagen 21">
            <a:extLst>
              <a:ext uri="{FF2B5EF4-FFF2-40B4-BE49-F238E27FC236}">
                <a16:creationId xmlns:a16="http://schemas.microsoft.com/office/drawing/2014/main" id="{A8C04499-74ED-ED4D-E1E9-4F938DC0B2A3}"/>
              </a:ext>
            </a:extLst>
          </p:cNvPr>
          <p:cNvPicPr>
            <a:picLocks noChangeAspect="1"/>
          </p:cNvPicPr>
          <p:nvPr/>
        </p:nvPicPr>
        <p:blipFill>
          <a:blip r:embed="rId8"/>
          <a:stretch>
            <a:fillRect/>
          </a:stretch>
        </p:blipFill>
        <p:spPr>
          <a:xfrm>
            <a:off x="5361363" y="3603181"/>
            <a:ext cx="2187752" cy="351918"/>
          </a:xfrm>
          <a:prstGeom prst="rect">
            <a:avLst/>
          </a:prstGeom>
        </p:spPr>
      </p:pic>
      <p:pic>
        <p:nvPicPr>
          <p:cNvPr id="23" name="Imagen 22">
            <a:extLst>
              <a:ext uri="{FF2B5EF4-FFF2-40B4-BE49-F238E27FC236}">
                <a16:creationId xmlns:a16="http://schemas.microsoft.com/office/drawing/2014/main" id="{856134C6-521E-B893-8969-9E8A3A42C853}"/>
              </a:ext>
            </a:extLst>
          </p:cNvPr>
          <p:cNvPicPr>
            <a:picLocks noChangeAspect="1"/>
          </p:cNvPicPr>
          <p:nvPr/>
        </p:nvPicPr>
        <p:blipFill>
          <a:blip r:embed="rId9"/>
          <a:srcRect t="43649"/>
          <a:stretch/>
        </p:blipFill>
        <p:spPr>
          <a:xfrm>
            <a:off x="5180116" y="2727646"/>
            <a:ext cx="2485341" cy="894948"/>
          </a:xfrm>
          <a:prstGeom prst="rect">
            <a:avLst/>
          </a:prstGeom>
        </p:spPr>
      </p:pic>
      <p:pic>
        <p:nvPicPr>
          <p:cNvPr id="25" name="Imagen 24">
            <a:extLst>
              <a:ext uri="{FF2B5EF4-FFF2-40B4-BE49-F238E27FC236}">
                <a16:creationId xmlns:a16="http://schemas.microsoft.com/office/drawing/2014/main" id="{192F062D-9AE2-A974-DAC4-C3BA6FB39C6D}"/>
              </a:ext>
            </a:extLst>
          </p:cNvPr>
          <p:cNvPicPr>
            <a:picLocks noChangeAspect="1"/>
          </p:cNvPicPr>
          <p:nvPr/>
        </p:nvPicPr>
        <p:blipFill>
          <a:blip r:embed="rId10"/>
          <a:stretch>
            <a:fillRect/>
          </a:stretch>
        </p:blipFill>
        <p:spPr>
          <a:xfrm>
            <a:off x="4598788" y="4931609"/>
            <a:ext cx="3643170" cy="255961"/>
          </a:xfrm>
          <a:prstGeom prst="rect">
            <a:avLst/>
          </a:prstGeom>
        </p:spPr>
      </p:pic>
      <p:pic>
        <p:nvPicPr>
          <p:cNvPr id="26" name="Imagen 25">
            <a:extLst>
              <a:ext uri="{FF2B5EF4-FFF2-40B4-BE49-F238E27FC236}">
                <a16:creationId xmlns:a16="http://schemas.microsoft.com/office/drawing/2014/main" id="{1BD19810-23FD-E9C1-01C4-A75649329E5E}"/>
              </a:ext>
            </a:extLst>
          </p:cNvPr>
          <p:cNvPicPr>
            <a:picLocks noChangeAspect="1"/>
          </p:cNvPicPr>
          <p:nvPr/>
        </p:nvPicPr>
        <p:blipFill>
          <a:blip r:embed="rId11"/>
          <a:stretch>
            <a:fillRect/>
          </a:stretch>
        </p:blipFill>
        <p:spPr>
          <a:xfrm>
            <a:off x="4749628" y="4036369"/>
            <a:ext cx="1705611" cy="867594"/>
          </a:xfrm>
          <a:prstGeom prst="rect">
            <a:avLst/>
          </a:prstGeom>
        </p:spPr>
      </p:pic>
      <p:pic>
        <p:nvPicPr>
          <p:cNvPr id="27" name="Imagen 26">
            <a:extLst>
              <a:ext uri="{FF2B5EF4-FFF2-40B4-BE49-F238E27FC236}">
                <a16:creationId xmlns:a16="http://schemas.microsoft.com/office/drawing/2014/main" id="{99E16FEB-224B-F0C6-0051-600126D59174}"/>
              </a:ext>
            </a:extLst>
          </p:cNvPr>
          <p:cNvPicPr>
            <a:picLocks noChangeAspect="1"/>
          </p:cNvPicPr>
          <p:nvPr/>
        </p:nvPicPr>
        <p:blipFill>
          <a:blip r:embed="rId12"/>
          <a:stretch>
            <a:fillRect/>
          </a:stretch>
        </p:blipFill>
        <p:spPr>
          <a:xfrm>
            <a:off x="6728739" y="4036369"/>
            <a:ext cx="1291838" cy="707196"/>
          </a:xfrm>
          <a:prstGeom prst="rect">
            <a:avLst/>
          </a:prstGeom>
        </p:spPr>
      </p:pic>
      <p:pic>
        <p:nvPicPr>
          <p:cNvPr id="29" name="Imagen 28">
            <a:extLst>
              <a:ext uri="{FF2B5EF4-FFF2-40B4-BE49-F238E27FC236}">
                <a16:creationId xmlns:a16="http://schemas.microsoft.com/office/drawing/2014/main" id="{07AF411F-7091-A8B4-AE40-738365F0D920}"/>
              </a:ext>
            </a:extLst>
          </p:cNvPr>
          <p:cNvPicPr>
            <a:picLocks noChangeAspect="1"/>
          </p:cNvPicPr>
          <p:nvPr/>
        </p:nvPicPr>
        <p:blipFill>
          <a:blip r:embed="rId13"/>
          <a:stretch>
            <a:fillRect/>
          </a:stretch>
        </p:blipFill>
        <p:spPr>
          <a:xfrm>
            <a:off x="4756319" y="6138261"/>
            <a:ext cx="3432345" cy="365792"/>
          </a:xfrm>
          <a:prstGeom prst="rect">
            <a:avLst/>
          </a:prstGeom>
        </p:spPr>
      </p:pic>
      <p:pic>
        <p:nvPicPr>
          <p:cNvPr id="30" name="Imagen 29">
            <a:extLst>
              <a:ext uri="{FF2B5EF4-FFF2-40B4-BE49-F238E27FC236}">
                <a16:creationId xmlns:a16="http://schemas.microsoft.com/office/drawing/2014/main" id="{BCCF6354-7C7A-75A4-7A0F-6A33805B7C23}"/>
              </a:ext>
            </a:extLst>
          </p:cNvPr>
          <p:cNvPicPr>
            <a:picLocks noChangeAspect="1"/>
          </p:cNvPicPr>
          <p:nvPr/>
        </p:nvPicPr>
        <p:blipFill>
          <a:blip r:embed="rId14"/>
          <a:srcRect t="41852"/>
          <a:stretch/>
        </p:blipFill>
        <p:spPr>
          <a:xfrm>
            <a:off x="5659795" y="5242863"/>
            <a:ext cx="1521157" cy="904972"/>
          </a:xfrm>
          <a:prstGeom prst="rect">
            <a:avLst/>
          </a:prstGeom>
        </p:spPr>
      </p:pic>
    </p:spTree>
    <p:extLst>
      <p:ext uri="{BB962C8B-B14F-4D97-AF65-F5344CB8AC3E}">
        <p14:creationId xmlns:p14="http://schemas.microsoft.com/office/powerpoint/2010/main" val="2198809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5BC55-174B-6021-35B1-F3306BCA068F}"/>
            </a:ext>
          </a:extLst>
        </p:cNvPr>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FCC398FE-C30C-C27F-538A-1E715F4D696A}"/>
              </a:ext>
            </a:extLst>
          </p:cNvPr>
          <p:cNvGraphicFramePr>
            <a:graphicFrameLocks noGrp="1"/>
          </p:cNvGraphicFramePr>
          <p:nvPr>
            <p:extLst>
              <p:ext uri="{D42A27DB-BD31-4B8C-83A1-F6EECF244321}">
                <p14:modId xmlns:p14="http://schemas.microsoft.com/office/powerpoint/2010/main" val="4045675853"/>
              </p:ext>
            </p:extLst>
          </p:nvPr>
        </p:nvGraphicFramePr>
        <p:xfrm>
          <a:off x="849923" y="765320"/>
          <a:ext cx="7444154" cy="5066188"/>
        </p:xfrm>
        <a:graphic>
          <a:graphicData uri="http://schemas.openxmlformats.org/drawingml/2006/table">
            <a:tbl>
              <a:tblPr firstRow="1" bandRow="1">
                <a:tableStyleId>{5C22544A-7EE6-4342-B048-85BDC9FD1C3A}</a:tableStyleId>
              </a:tblPr>
              <a:tblGrid>
                <a:gridCol w="3722077">
                  <a:extLst>
                    <a:ext uri="{9D8B030D-6E8A-4147-A177-3AD203B41FA5}">
                      <a16:colId xmlns:a16="http://schemas.microsoft.com/office/drawing/2014/main" val="1467294124"/>
                    </a:ext>
                  </a:extLst>
                </a:gridCol>
                <a:gridCol w="3722077">
                  <a:extLst>
                    <a:ext uri="{9D8B030D-6E8A-4147-A177-3AD203B41FA5}">
                      <a16:colId xmlns:a16="http://schemas.microsoft.com/office/drawing/2014/main" val="3632934084"/>
                    </a:ext>
                  </a:extLst>
                </a:gridCol>
              </a:tblGrid>
              <a:tr h="402748">
                <a:tc gridSpan="2">
                  <a:txBody>
                    <a:bodyPr/>
                    <a:lstStyle/>
                    <a:p>
                      <a:pPr algn="ctr"/>
                      <a:r>
                        <a:rPr kumimoji="0" lang="es-MX" sz="1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PROMOCIÓN OFERTA EDUCATIVA</a:t>
                      </a:r>
                    </a:p>
                  </a:txBody>
                  <a:tcPr anchor="ctr">
                    <a:lnB w="12700" cap="flat" cmpd="sng" algn="ctr">
                      <a:solidFill>
                        <a:schemeClr val="tx1"/>
                      </a:solidFill>
                      <a:prstDash val="solid"/>
                      <a:round/>
                      <a:headEnd type="none" w="med" len="med"/>
                      <a:tailEnd type="none" w="med" len="med"/>
                    </a:lnB>
                    <a:solidFill>
                      <a:srgbClr val="B23C4D"/>
                    </a:solidFill>
                  </a:tcPr>
                </a:tc>
                <a:tc hMerge="1">
                  <a:txBody>
                    <a:bodyPr/>
                    <a:lstStyle/>
                    <a:p>
                      <a:endParaRPr lang="es-MX" dirty="0"/>
                    </a:p>
                  </a:txBody>
                  <a:tcPr>
                    <a:lnB w="12700" cap="flat" cmpd="sng" algn="ctr">
                      <a:solidFill>
                        <a:schemeClr val="tx1"/>
                      </a:solidFill>
                      <a:prstDash val="solid"/>
                      <a:round/>
                      <a:headEnd type="none" w="med" len="med"/>
                      <a:tailEnd type="none" w="med" len="med"/>
                    </a:lnB>
                    <a:solidFill>
                      <a:srgbClr val="B23C4D"/>
                    </a:solidFill>
                  </a:tcPr>
                </a:tc>
                <a:extLst>
                  <a:ext uri="{0D108BD9-81ED-4DB2-BD59-A6C34878D82A}">
                    <a16:rowId xmlns:a16="http://schemas.microsoft.com/office/drawing/2014/main" val="540563977"/>
                  </a:ext>
                </a:extLst>
              </a:tr>
              <a:tr h="1291004">
                <a:tc>
                  <a:txBody>
                    <a:bodyPr/>
                    <a:lstStyle/>
                    <a:p>
                      <a:endParaRPr lang="es-MX" dirty="0"/>
                    </a:p>
                    <a:p>
                      <a:endParaRPr lang="es-MX" dirty="0"/>
                    </a:p>
                    <a:p>
                      <a:endParaRPr lang="es-MX" dirty="0"/>
                    </a:p>
                    <a:p>
                      <a:endParaRPr lang="es-MX" dirty="0"/>
                    </a:p>
                    <a:p>
                      <a:endParaRPr lang="es-MX" dirty="0"/>
                    </a:p>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MX"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7166289"/>
                  </a:ext>
                </a:extLst>
              </a:tr>
              <a:tr h="1265320">
                <a:tc>
                  <a:txBody>
                    <a:bodyPr/>
                    <a:lstStyle/>
                    <a:p>
                      <a:endParaRPr lang="es-MX" dirty="0"/>
                    </a:p>
                    <a:p>
                      <a:endParaRPr lang="es-MX" dirty="0"/>
                    </a:p>
                    <a:p>
                      <a:endParaRPr lang="es-MX" dirty="0"/>
                    </a:p>
                    <a:p>
                      <a:endParaRPr lang="es-MX" dirty="0"/>
                    </a:p>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MX"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8252335"/>
                  </a:ext>
                </a:extLst>
              </a:tr>
              <a:tr h="1251593">
                <a:tc>
                  <a:txBody>
                    <a:bodyPr/>
                    <a:lstStyle/>
                    <a:p>
                      <a:endParaRPr lang="es-MX" dirty="0"/>
                    </a:p>
                    <a:p>
                      <a:endParaRPr lang="es-MX" dirty="0"/>
                    </a:p>
                    <a:p>
                      <a:endParaRPr lang="es-MX" dirty="0"/>
                    </a:p>
                    <a:p>
                      <a:endParaRPr lang="es-MX" dirty="0"/>
                    </a:p>
                    <a:p>
                      <a:endParaRPr lang="es-MX"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MX"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7674065"/>
                  </a:ext>
                </a:extLst>
              </a:tr>
            </a:tbl>
          </a:graphicData>
        </a:graphic>
      </p:graphicFrame>
      <p:pic>
        <p:nvPicPr>
          <p:cNvPr id="3" name="Imagen 2">
            <a:extLst>
              <a:ext uri="{FF2B5EF4-FFF2-40B4-BE49-F238E27FC236}">
                <a16:creationId xmlns:a16="http://schemas.microsoft.com/office/drawing/2014/main" id="{30E502B4-BA93-F188-7C81-31607DDDBB2F}"/>
              </a:ext>
            </a:extLst>
          </p:cNvPr>
          <p:cNvPicPr>
            <a:picLocks noChangeAspect="1"/>
          </p:cNvPicPr>
          <p:nvPr/>
        </p:nvPicPr>
        <p:blipFill>
          <a:blip r:embed="rId2"/>
          <a:srcRect t="14198" r="14737" b="17801"/>
          <a:stretch/>
        </p:blipFill>
        <p:spPr>
          <a:xfrm>
            <a:off x="4858638" y="1537592"/>
            <a:ext cx="3090455" cy="1507803"/>
          </a:xfrm>
          <a:prstGeom prst="rect">
            <a:avLst/>
          </a:prstGeom>
        </p:spPr>
      </p:pic>
      <p:pic>
        <p:nvPicPr>
          <p:cNvPr id="7" name="Imagen 6">
            <a:extLst>
              <a:ext uri="{FF2B5EF4-FFF2-40B4-BE49-F238E27FC236}">
                <a16:creationId xmlns:a16="http://schemas.microsoft.com/office/drawing/2014/main" id="{AC29F8EE-6EEA-6D28-CF1C-1E43B7EEE976}"/>
              </a:ext>
            </a:extLst>
          </p:cNvPr>
          <p:cNvPicPr>
            <a:picLocks noChangeAspect="1"/>
          </p:cNvPicPr>
          <p:nvPr/>
        </p:nvPicPr>
        <p:blipFill>
          <a:blip r:embed="rId3"/>
          <a:stretch>
            <a:fillRect/>
          </a:stretch>
        </p:blipFill>
        <p:spPr>
          <a:xfrm>
            <a:off x="4542826" y="3399844"/>
            <a:ext cx="3722077" cy="356159"/>
          </a:xfrm>
          <a:prstGeom prst="rect">
            <a:avLst/>
          </a:prstGeom>
        </p:spPr>
      </p:pic>
      <p:pic>
        <p:nvPicPr>
          <p:cNvPr id="8" name="Imagen 7">
            <a:extLst>
              <a:ext uri="{FF2B5EF4-FFF2-40B4-BE49-F238E27FC236}">
                <a16:creationId xmlns:a16="http://schemas.microsoft.com/office/drawing/2014/main" id="{114C1894-FA4D-B242-BE27-79B6E46F9098}"/>
              </a:ext>
            </a:extLst>
          </p:cNvPr>
          <p:cNvPicPr>
            <a:picLocks noChangeAspect="1"/>
          </p:cNvPicPr>
          <p:nvPr/>
        </p:nvPicPr>
        <p:blipFill>
          <a:blip r:embed="rId4"/>
          <a:stretch>
            <a:fillRect/>
          </a:stretch>
        </p:blipFill>
        <p:spPr>
          <a:xfrm>
            <a:off x="905205" y="3056469"/>
            <a:ext cx="1975276" cy="1191872"/>
          </a:xfrm>
          <a:prstGeom prst="rect">
            <a:avLst/>
          </a:prstGeom>
        </p:spPr>
      </p:pic>
      <p:pic>
        <p:nvPicPr>
          <p:cNvPr id="10" name="Imagen 9">
            <a:extLst>
              <a:ext uri="{FF2B5EF4-FFF2-40B4-BE49-F238E27FC236}">
                <a16:creationId xmlns:a16="http://schemas.microsoft.com/office/drawing/2014/main" id="{849B124C-6725-549E-63E4-70EE1D77498F}"/>
              </a:ext>
            </a:extLst>
          </p:cNvPr>
          <p:cNvPicPr>
            <a:picLocks noChangeAspect="1"/>
          </p:cNvPicPr>
          <p:nvPr/>
        </p:nvPicPr>
        <p:blipFill>
          <a:blip r:embed="rId5"/>
          <a:stretch>
            <a:fillRect/>
          </a:stretch>
        </p:blipFill>
        <p:spPr>
          <a:xfrm>
            <a:off x="2880482" y="3436498"/>
            <a:ext cx="1691518" cy="365792"/>
          </a:xfrm>
          <a:prstGeom prst="rect">
            <a:avLst/>
          </a:prstGeom>
        </p:spPr>
      </p:pic>
      <p:pic>
        <p:nvPicPr>
          <p:cNvPr id="13" name="Imagen 12">
            <a:extLst>
              <a:ext uri="{FF2B5EF4-FFF2-40B4-BE49-F238E27FC236}">
                <a16:creationId xmlns:a16="http://schemas.microsoft.com/office/drawing/2014/main" id="{1A4BB94B-3070-7662-8CD6-D1FA732F48CD}"/>
              </a:ext>
            </a:extLst>
          </p:cNvPr>
          <p:cNvPicPr>
            <a:picLocks noChangeAspect="1"/>
          </p:cNvPicPr>
          <p:nvPr/>
        </p:nvPicPr>
        <p:blipFill>
          <a:blip r:embed="rId6"/>
          <a:srcRect t="41647"/>
          <a:stretch/>
        </p:blipFill>
        <p:spPr>
          <a:xfrm>
            <a:off x="905205" y="4526911"/>
            <a:ext cx="1975276" cy="1124586"/>
          </a:xfrm>
          <a:prstGeom prst="rect">
            <a:avLst/>
          </a:prstGeom>
        </p:spPr>
      </p:pic>
      <p:pic>
        <p:nvPicPr>
          <p:cNvPr id="15" name="Imagen 14">
            <a:extLst>
              <a:ext uri="{FF2B5EF4-FFF2-40B4-BE49-F238E27FC236}">
                <a16:creationId xmlns:a16="http://schemas.microsoft.com/office/drawing/2014/main" id="{759C3B53-BD1C-3C7B-7EA8-7488CC33E0DA}"/>
              </a:ext>
            </a:extLst>
          </p:cNvPr>
          <p:cNvPicPr>
            <a:picLocks noChangeAspect="1"/>
          </p:cNvPicPr>
          <p:nvPr/>
        </p:nvPicPr>
        <p:blipFill>
          <a:blip r:embed="rId7"/>
          <a:stretch>
            <a:fillRect/>
          </a:stretch>
        </p:blipFill>
        <p:spPr>
          <a:xfrm>
            <a:off x="2935763" y="4906308"/>
            <a:ext cx="1691519" cy="365792"/>
          </a:xfrm>
          <a:prstGeom prst="rect">
            <a:avLst/>
          </a:prstGeom>
        </p:spPr>
      </p:pic>
      <p:pic>
        <p:nvPicPr>
          <p:cNvPr id="17" name="Imagen 16">
            <a:extLst>
              <a:ext uri="{FF2B5EF4-FFF2-40B4-BE49-F238E27FC236}">
                <a16:creationId xmlns:a16="http://schemas.microsoft.com/office/drawing/2014/main" id="{059C1B13-2D30-0EFF-D6CA-D372E9A55DA1}"/>
              </a:ext>
            </a:extLst>
          </p:cNvPr>
          <p:cNvPicPr>
            <a:picLocks noChangeAspect="1"/>
          </p:cNvPicPr>
          <p:nvPr/>
        </p:nvPicPr>
        <p:blipFill>
          <a:blip r:embed="rId8"/>
          <a:srcRect t="30345"/>
          <a:stretch/>
        </p:blipFill>
        <p:spPr>
          <a:xfrm>
            <a:off x="1091031" y="1262225"/>
            <a:ext cx="3293507" cy="1322839"/>
          </a:xfrm>
          <a:prstGeom prst="rect">
            <a:avLst/>
          </a:prstGeom>
        </p:spPr>
      </p:pic>
      <p:pic>
        <p:nvPicPr>
          <p:cNvPr id="21" name="Imagen 20">
            <a:extLst>
              <a:ext uri="{FF2B5EF4-FFF2-40B4-BE49-F238E27FC236}">
                <a16:creationId xmlns:a16="http://schemas.microsoft.com/office/drawing/2014/main" id="{EC684509-2EF5-573A-1E87-4706D615093F}"/>
              </a:ext>
            </a:extLst>
          </p:cNvPr>
          <p:cNvPicPr>
            <a:picLocks noChangeAspect="1"/>
          </p:cNvPicPr>
          <p:nvPr/>
        </p:nvPicPr>
        <p:blipFill>
          <a:blip r:embed="rId9"/>
          <a:stretch>
            <a:fillRect/>
          </a:stretch>
        </p:blipFill>
        <p:spPr>
          <a:xfrm>
            <a:off x="2256158" y="2599301"/>
            <a:ext cx="963251" cy="365792"/>
          </a:xfrm>
          <a:prstGeom prst="rect">
            <a:avLst/>
          </a:prstGeom>
        </p:spPr>
      </p:pic>
      <p:pic>
        <p:nvPicPr>
          <p:cNvPr id="24" name="Imagen 23">
            <a:extLst>
              <a:ext uri="{FF2B5EF4-FFF2-40B4-BE49-F238E27FC236}">
                <a16:creationId xmlns:a16="http://schemas.microsoft.com/office/drawing/2014/main" id="{26873BB7-2CA5-B81D-D056-23B52C4EAA4D}"/>
              </a:ext>
            </a:extLst>
          </p:cNvPr>
          <p:cNvPicPr>
            <a:picLocks noChangeAspect="1"/>
          </p:cNvPicPr>
          <p:nvPr/>
        </p:nvPicPr>
        <p:blipFill>
          <a:blip r:embed="rId10"/>
          <a:srcRect t="35318" r="-1300" b="-3627"/>
          <a:stretch/>
        </p:blipFill>
        <p:spPr>
          <a:xfrm>
            <a:off x="4682564" y="4466613"/>
            <a:ext cx="1975276" cy="1294315"/>
          </a:xfrm>
          <a:prstGeom prst="rect">
            <a:avLst/>
          </a:prstGeom>
        </p:spPr>
      </p:pic>
      <p:pic>
        <p:nvPicPr>
          <p:cNvPr id="31" name="Imagen 30">
            <a:extLst>
              <a:ext uri="{FF2B5EF4-FFF2-40B4-BE49-F238E27FC236}">
                <a16:creationId xmlns:a16="http://schemas.microsoft.com/office/drawing/2014/main" id="{CF3E2271-A1DC-558A-B98B-8AD8A9689D13}"/>
              </a:ext>
            </a:extLst>
          </p:cNvPr>
          <p:cNvPicPr>
            <a:picLocks noChangeAspect="1"/>
          </p:cNvPicPr>
          <p:nvPr/>
        </p:nvPicPr>
        <p:blipFill>
          <a:blip r:embed="rId11"/>
          <a:stretch>
            <a:fillRect/>
          </a:stretch>
        </p:blipFill>
        <p:spPr>
          <a:xfrm>
            <a:off x="6601520" y="4930874"/>
            <a:ext cx="1748877" cy="365792"/>
          </a:xfrm>
          <a:prstGeom prst="rect">
            <a:avLst/>
          </a:prstGeom>
        </p:spPr>
      </p:pic>
    </p:spTree>
    <p:extLst>
      <p:ext uri="{BB962C8B-B14F-4D97-AF65-F5344CB8AC3E}">
        <p14:creationId xmlns:p14="http://schemas.microsoft.com/office/powerpoint/2010/main" val="1203656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E627AC64-0C3F-8CEF-5C08-552B9F98CDBE}"/>
              </a:ext>
            </a:extLst>
          </p:cNvPr>
          <p:cNvSpPr txBox="1"/>
          <p:nvPr/>
        </p:nvSpPr>
        <p:spPr>
          <a:xfrm>
            <a:off x="2501610" y="772120"/>
            <a:ext cx="4140777"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Arial"/>
                <a:cs typeface="Arial"/>
                <a:sym typeface="Arial"/>
              </a:rPr>
              <a:t>ATENCIÓN PSICOLÓGICA</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ángulo 1">
            <a:extLst>
              <a:ext uri="{FF2B5EF4-FFF2-40B4-BE49-F238E27FC236}">
                <a16:creationId xmlns:a16="http://schemas.microsoft.com/office/drawing/2014/main" id="{6F97F349-8B91-3F29-5E42-3574C6E1F0DC}"/>
              </a:ext>
            </a:extLst>
          </p:cNvPr>
          <p:cNvSpPr/>
          <p:nvPr/>
        </p:nvSpPr>
        <p:spPr>
          <a:xfrm>
            <a:off x="589398" y="5474969"/>
            <a:ext cx="3824423" cy="165648"/>
          </a:xfrm>
          <a:prstGeom prst="rect">
            <a:avLst/>
          </a:prstGeom>
          <a:solidFill>
            <a:srgbClr val="006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2930" rtl="0" eaLnBrk="1" fontAlgn="auto" latinLnBrk="0" hangingPunct="1">
              <a:lnSpc>
                <a:spcPct val="100000"/>
              </a:lnSpc>
              <a:spcBef>
                <a:spcPts val="0"/>
              </a:spcBef>
              <a:spcAft>
                <a:spcPts val="0"/>
              </a:spcAft>
              <a:buClrTx/>
              <a:buSzTx/>
              <a:buFontTx/>
              <a:buNone/>
              <a:tabLst/>
              <a:defRPr/>
            </a:pPr>
            <a:endParaRPr kumimoji="0" lang="es-MX" sz="174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A26D5353-DCA6-B25E-C195-884087D339E9}"/>
              </a:ext>
            </a:extLst>
          </p:cNvPr>
          <p:cNvSpPr/>
          <p:nvPr/>
        </p:nvSpPr>
        <p:spPr>
          <a:xfrm>
            <a:off x="4730175" y="1561797"/>
            <a:ext cx="3824423" cy="165647"/>
          </a:xfrm>
          <a:prstGeom prst="rect">
            <a:avLst/>
          </a:prstGeom>
          <a:solidFill>
            <a:srgbClr val="009C84"/>
          </a:solidFill>
          <a:ln w="25400" cap="flat" cmpd="sng" algn="ctr">
            <a:noFill/>
            <a:prstDash val="solid"/>
          </a:ln>
          <a:effectLst/>
        </p:spPr>
        <p:txBody>
          <a:bodyPr rtlCol="0" anchor="ctr"/>
          <a:lstStyle/>
          <a:p>
            <a:pPr marL="0" marR="0" lvl="0" indent="0" algn="ctr" defTabSz="442930" rtl="0" eaLnBrk="1" fontAlgn="auto" latinLnBrk="0" hangingPunct="1">
              <a:lnSpc>
                <a:spcPct val="100000"/>
              </a:lnSpc>
              <a:spcBef>
                <a:spcPts val="0"/>
              </a:spcBef>
              <a:spcAft>
                <a:spcPts val="0"/>
              </a:spcAft>
              <a:buClr>
                <a:srgbClr val="000000"/>
              </a:buClr>
              <a:buSzTx/>
              <a:buFont typeface="Arial"/>
              <a:buNone/>
              <a:tabLst/>
              <a:defRPr/>
            </a:pPr>
            <a:endParaRPr kumimoji="0" lang="es-MX" sz="1744"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0" name="CuadroTexto 9">
            <a:extLst>
              <a:ext uri="{FF2B5EF4-FFF2-40B4-BE49-F238E27FC236}">
                <a16:creationId xmlns:a16="http://schemas.microsoft.com/office/drawing/2014/main" id="{CE9066DF-6C2A-4FDF-8412-1EC3B295A6EB}"/>
              </a:ext>
            </a:extLst>
          </p:cNvPr>
          <p:cNvSpPr txBox="1"/>
          <p:nvPr/>
        </p:nvSpPr>
        <p:spPr>
          <a:xfrm>
            <a:off x="4730175" y="5227622"/>
            <a:ext cx="4140777" cy="110799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Arial"/>
                <a:cs typeface="Arial"/>
                <a:sym typeface="Arial"/>
              </a:rPr>
              <a:t>TOTAL DE CASOS ATENDIDOS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Arial"/>
                <a:cs typeface="Arial"/>
                <a:sym typeface="Arial"/>
              </a:rPr>
              <a:t> </a:t>
            </a:r>
            <a:r>
              <a:rPr kumimoji="0" lang="en-US" sz="4800" b="1" i="0" u="none" strike="noStrike" kern="1200" cap="none" spc="0" normalizeH="0" baseline="0" noProof="0" dirty="0">
                <a:ln>
                  <a:noFill/>
                </a:ln>
                <a:solidFill>
                  <a:srgbClr val="B23C4D"/>
                </a:solidFill>
                <a:effectLst/>
                <a:uLnTx/>
                <a:uFillTx/>
                <a:latin typeface="Arial"/>
                <a:ea typeface="Arial"/>
                <a:cs typeface="Arial"/>
                <a:sym typeface="Arial"/>
              </a:rPr>
              <a:t>23</a:t>
            </a:r>
            <a:endParaRPr kumimoji="0" lang="en-US" sz="4800" b="0" i="0" u="none" strike="noStrike" kern="1200" cap="none" spc="0" normalizeH="0" baseline="0" noProof="0" dirty="0">
              <a:ln>
                <a:noFill/>
              </a:ln>
              <a:solidFill>
                <a:srgbClr val="B23C4D"/>
              </a:solidFill>
              <a:effectLst/>
              <a:uLnTx/>
              <a:uFillTx/>
              <a:latin typeface="Calibri" panose="020F0502020204030204"/>
              <a:ea typeface="+mn-ea"/>
              <a:cs typeface="+mn-cs"/>
            </a:endParaRPr>
          </a:p>
        </p:txBody>
      </p:sp>
      <p:pic>
        <p:nvPicPr>
          <p:cNvPr id="15" name="Imagen 14">
            <a:extLst>
              <a:ext uri="{FF2B5EF4-FFF2-40B4-BE49-F238E27FC236}">
                <a16:creationId xmlns:a16="http://schemas.microsoft.com/office/drawing/2014/main" id="{3E25BE4E-42C8-4710-84BC-1AC855920240}"/>
              </a:ext>
            </a:extLst>
          </p:cNvPr>
          <p:cNvPicPr>
            <a:picLocks noChangeAspect="1"/>
          </p:cNvPicPr>
          <p:nvPr/>
        </p:nvPicPr>
        <p:blipFill rotWithShape="1">
          <a:blip r:embed="rId2"/>
          <a:srcRect l="15902" t="38410" r="18361" b="21644"/>
          <a:stretch/>
        </p:blipFill>
        <p:spPr>
          <a:xfrm>
            <a:off x="88792" y="1897331"/>
            <a:ext cx="8966416" cy="3063338"/>
          </a:xfrm>
          <a:prstGeom prst="rect">
            <a:avLst/>
          </a:prstGeom>
        </p:spPr>
      </p:pic>
    </p:spTree>
    <p:extLst>
      <p:ext uri="{BB962C8B-B14F-4D97-AF65-F5344CB8AC3E}">
        <p14:creationId xmlns:p14="http://schemas.microsoft.com/office/powerpoint/2010/main" val="1873441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8BC23904-CE05-B5EF-FDAD-D8E7AD6E29E2}"/>
              </a:ext>
            </a:extLst>
          </p:cNvPr>
          <p:cNvSpPr txBox="1"/>
          <p:nvPr/>
        </p:nvSpPr>
        <p:spPr>
          <a:xfrm>
            <a:off x="1345317" y="908163"/>
            <a:ext cx="650747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mn-ea"/>
                <a:cs typeface="Arial"/>
                <a:sym typeface="Arial"/>
              </a:rPr>
              <a:t>ATENCIÓN NUTRICIONAL</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Gráfico 4">
            <a:extLst>
              <a:ext uri="{FF2B5EF4-FFF2-40B4-BE49-F238E27FC236}">
                <a16:creationId xmlns:a16="http://schemas.microsoft.com/office/drawing/2014/main" id="{F3A12238-7ACB-4A5A-B4F0-8D42EADF8512}"/>
              </a:ext>
            </a:extLst>
          </p:cNvPr>
          <p:cNvGraphicFramePr/>
          <p:nvPr/>
        </p:nvGraphicFramePr>
        <p:xfrm>
          <a:off x="4599056" y="2700436"/>
          <a:ext cx="4365062" cy="27265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áfico 6">
            <a:extLst>
              <a:ext uri="{FF2B5EF4-FFF2-40B4-BE49-F238E27FC236}">
                <a16:creationId xmlns:a16="http://schemas.microsoft.com/office/drawing/2014/main" id="{B5910903-7373-4B65-A63A-3E6C587E3287}"/>
              </a:ext>
            </a:extLst>
          </p:cNvPr>
          <p:cNvGraphicFramePr/>
          <p:nvPr>
            <p:extLst>
              <p:ext uri="{D42A27DB-BD31-4B8C-83A1-F6EECF244321}">
                <p14:modId xmlns:p14="http://schemas.microsoft.com/office/powerpoint/2010/main" val="880279618"/>
              </p:ext>
            </p:extLst>
          </p:nvPr>
        </p:nvGraphicFramePr>
        <p:xfrm>
          <a:off x="449705" y="1921531"/>
          <a:ext cx="3941335" cy="365481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ángulo 7">
            <a:extLst>
              <a:ext uri="{FF2B5EF4-FFF2-40B4-BE49-F238E27FC236}">
                <a16:creationId xmlns:a16="http://schemas.microsoft.com/office/drawing/2014/main" id="{17D2751B-6C5B-4815-A27A-0A41D6665235}"/>
              </a:ext>
            </a:extLst>
          </p:cNvPr>
          <p:cNvSpPr/>
          <p:nvPr/>
        </p:nvSpPr>
        <p:spPr>
          <a:xfrm>
            <a:off x="4752959" y="1921531"/>
            <a:ext cx="3824423" cy="165647"/>
          </a:xfrm>
          <a:prstGeom prst="rect">
            <a:avLst/>
          </a:prstGeom>
          <a:solidFill>
            <a:srgbClr val="009C84"/>
          </a:solidFill>
          <a:ln w="25400" cap="flat" cmpd="sng" algn="ctr">
            <a:noFill/>
            <a:prstDash val="solid"/>
          </a:ln>
          <a:effectLst/>
        </p:spPr>
        <p:txBody>
          <a:bodyPr rtlCol="0" anchor="ctr"/>
          <a:lstStyle/>
          <a:p>
            <a:pPr marL="0" marR="0" lvl="0" indent="0" algn="ctr" defTabSz="442930" rtl="0" eaLnBrk="1" fontAlgn="auto" latinLnBrk="0" hangingPunct="1">
              <a:lnSpc>
                <a:spcPct val="100000"/>
              </a:lnSpc>
              <a:spcBef>
                <a:spcPts val="0"/>
              </a:spcBef>
              <a:spcAft>
                <a:spcPts val="0"/>
              </a:spcAft>
              <a:buClr>
                <a:srgbClr val="000000"/>
              </a:buClr>
              <a:buSzTx/>
              <a:buFont typeface="Arial"/>
              <a:buNone/>
              <a:tabLst/>
              <a:defRPr/>
            </a:pPr>
            <a:endParaRPr kumimoji="0" lang="es-MX" sz="1744"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9" name="Rectángulo 8">
            <a:extLst>
              <a:ext uri="{FF2B5EF4-FFF2-40B4-BE49-F238E27FC236}">
                <a16:creationId xmlns:a16="http://schemas.microsoft.com/office/drawing/2014/main" id="{A7BA3820-B522-4263-BB2C-90F3172EBF71}"/>
              </a:ext>
            </a:extLst>
          </p:cNvPr>
          <p:cNvSpPr/>
          <p:nvPr/>
        </p:nvSpPr>
        <p:spPr>
          <a:xfrm>
            <a:off x="566617" y="5788107"/>
            <a:ext cx="3824423" cy="165648"/>
          </a:xfrm>
          <a:prstGeom prst="rect">
            <a:avLst/>
          </a:prstGeom>
          <a:solidFill>
            <a:srgbClr val="006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2930" rtl="0" eaLnBrk="1" fontAlgn="auto" latinLnBrk="0" hangingPunct="1">
              <a:lnSpc>
                <a:spcPct val="100000"/>
              </a:lnSpc>
              <a:spcBef>
                <a:spcPts val="0"/>
              </a:spcBef>
              <a:spcAft>
                <a:spcPts val="0"/>
              </a:spcAft>
              <a:buClrTx/>
              <a:buSzTx/>
              <a:buFontTx/>
              <a:buNone/>
              <a:tabLst/>
              <a:defRPr/>
            </a:pPr>
            <a:endParaRPr kumimoji="0" lang="es-MX" sz="1744"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867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8CB5D563-FB49-072B-6274-BAE425D7689A}"/>
              </a:ext>
            </a:extLst>
          </p:cNvPr>
          <p:cNvGraphicFramePr>
            <a:graphicFrameLocks noGrp="1"/>
          </p:cNvGraphicFramePr>
          <p:nvPr>
            <p:extLst>
              <p:ext uri="{D42A27DB-BD31-4B8C-83A1-F6EECF244321}">
                <p14:modId xmlns:p14="http://schemas.microsoft.com/office/powerpoint/2010/main" val="613715398"/>
              </p:ext>
            </p:extLst>
          </p:nvPr>
        </p:nvGraphicFramePr>
        <p:xfrm>
          <a:off x="742449" y="687412"/>
          <a:ext cx="7659102" cy="5742354"/>
        </p:xfrm>
        <a:graphic>
          <a:graphicData uri="http://schemas.openxmlformats.org/drawingml/2006/table">
            <a:tbl>
              <a:tblPr firstRow="1" bandRow="1">
                <a:tableStyleId>{68D230F3-CF80-4859-8CE7-A43EE81993B5}</a:tableStyleId>
              </a:tblPr>
              <a:tblGrid>
                <a:gridCol w="3829551">
                  <a:extLst>
                    <a:ext uri="{9D8B030D-6E8A-4147-A177-3AD203B41FA5}">
                      <a16:colId xmlns:a16="http://schemas.microsoft.com/office/drawing/2014/main" val="1467294124"/>
                    </a:ext>
                  </a:extLst>
                </a:gridCol>
                <a:gridCol w="3829551">
                  <a:extLst>
                    <a:ext uri="{9D8B030D-6E8A-4147-A177-3AD203B41FA5}">
                      <a16:colId xmlns:a16="http://schemas.microsoft.com/office/drawing/2014/main" val="3632934084"/>
                    </a:ext>
                  </a:extLst>
                </a:gridCol>
              </a:tblGrid>
              <a:tr h="420813">
                <a:tc gridSpan="2">
                  <a:txBody>
                    <a:bodyPr/>
                    <a:lstStyle/>
                    <a:p>
                      <a:pPr algn="ctr"/>
                      <a:r>
                        <a:rPr lang="es-MX" dirty="0"/>
                        <a:t>CAPACITACIONES Y CONFERENCIAS</a:t>
                      </a:r>
                      <a:endParaRPr lang="es-MX" dirty="0">
                        <a:latin typeface="Arial" panose="020B0604020202020204" pitchFamily="34" charset="0"/>
                        <a:cs typeface="Arial" panose="020B0604020202020204" pitchFamily="34" charset="0"/>
                      </a:endParaRPr>
                    </a:p>
                  </a:txBody>
                  <a:tcPr/>
                </a:tc>
                <a:tc hMerge="1">
                  <a:txBody>
                    <a:bodyPr/>
                    <a:lstStyle/>
                    <a:p>
                      <a:endParaRPr lang="es-MX" dirty="0"/>
                    </a:p>
                  </a:txBody>
                  <a:tcPr>
                    <a:lnB w="12700" cap="flat" cmpd="sng" algn="ctr">
                      <a:solidFill>
                        <a:schemeClr val="tx1"/>
                      </a:solidFill>
                      <a:prstDash val="solid"/>
                      <a:round/>
                      <a:headEnd type="none" w="med" len="med"/>
                      <a:tailEnd type="none" w="med" len="med"/>
                    </a:lnB>
                    <a:solidFill>
                      <a:srgbClr val="B23C4D"/>
                    </a:solidFill>
                  </a:tcPr>
                </a:tc>
                <a:extLst>
                  <a:ext uri="{0D108BD9-81ED-4DB2-BD59-A6C34878D82A}">
                    <a16:rowId xmlns:a16="http://schemas.microsoft.com/office/drawing/2014/main" val="540563977"/>
                  </a:ext>
                </a:extLst>
              </a:tr>
              <a:tr h="1348907">
                <a:tc>
                  <a:txBody>
                    <a:bodyPr/>
                    <a:lstStyle/>
                    <a:p>
                      <a:endParaRPr lang="es-MX" dirty="0"/>
                    </a:p>
                    <a:p>
                      <a:endParaRPr lang="es-MX" dirty="0"/>
                    </a:p>
                    <a:p>
                      <a:endParaRPr lang="es-MX" dirty="0"/>
                    </a:p>
                    <a:p>
                      <a:endParaRPr lang="es-MX"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C00000"/>
                          </a:solidFill>
                          <a:sym typeface="Arial"/>
                        </a:rPr>
                        <a:t>HOSTIGAMIENTO SEXUAL Y ACOSO SEXUAL</a:t>
                      </a:r>
                      <a:endParaRPr lang="es-ES" sz="1400" b="1" dirty="0">
                        <a:solidFill>
                          <a:srgbClr val="C00000"/>
                        </a:solidFill>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1600" b="1" dirty="0">
                          <a:sym typeface="Arial"/>
                        </a:rPr>
                        <a:t>Se llevó a cabo de manera virtual esta importante conferencia como parte del programa de capacitaciones para nuestro personal administrativo y académico.</a:t>
                      </a:r>
                      <a:endParaRPr lang="es-MX" sz="1600" b="1" dirty="0"/>
                    </a:p>
                  </a:txBody>
                  <a:tcPr anchor="ctr"/>
                </a:tc>
                <a:extLst>
                  <a:ext uri="{0D108BD9-81ED-4DB2-BD59-A6C34878D82A}">
                    <a16:rowId xmlns:a16="http://schemas.microsoft.com/office/drawing/2014/main" val="1171481927"/>
                  </a:ext>
                </a:extLst>
              </a:tr>
              <a:tr h="2179003">
                <a:tc>
                  <a:txBody>
                    <a:bodyPr/>
                    <a:lstStyle/>
                    <a:p>
                      <a:endParaRPr lang="es-MX" dirty="0"/>
                    </a:p>
                    <a:p>
                      <a:endParaRPr lang="es-MX" dirty="0"/>
                    </a:p>
                    <a:p>
                      <a:endParaRPr lang="es-MX" dirty="0"/>
                    </a:p>
                    <a:p>
                      <a:endParaRPr lang="es-MX" dirty="0"/>
                    </a:p>
                    <a:p>
                      <a:endParaRPr lang="es-MX" dirty="0"/>
                    </a:p>
                  </a:txBody>
                  <a:tcPr/>
                </a:tc>
                <a:tc>
                  <a:txBody>
                    <a:bodyPr/>
                    <a:lstStyle/>
                    <a:p>
                      <a:pPr algn="ctr"/>
                      <a:r>
                        <a:rPr kumimoji="0" lang="es-MX" sz="1400" b="1" u="none" strike="noStrike" kern="1200" cap="none" spc="0" normalizeH="0" baseline="0" noProof="0" dirty="0">
                          <a:ln>
                            <a:noFill/>
                          </a:ln>
                          <a:solidFill>
                            <a:srgbClr val="C00000"/>
                          </a:solidFill>
                          <a:effectLst/>
                          <a:uLnTx/>
                          <a:uFillTx/>
                        </a:rPr>
                        <a:t>CONFERENCIA </a:t>
                      </a:r>
                      <a:br>
                        <a:rPr kumimoji="0" lang="es-MX" sz="1400" b="1" u="none" strike="noStrike" kern="1200" cap="none" spc="0" normalizeH="0" baseline="0" noProof="0" dirty="0">
                          <a:ln>
                            <a:noFill/>
                          </a:ln>
                          <a:solidFill>
                            <a:srgbClr val="C00000"/>
                          </a:solidFill>
                          <a:effectLst/>
                          <a:uLnTx/>
                          <a:uFillTx/>
                        </a:rPr>
                      </a:br>
                      <a:r>
                        <a:rPr kumimoji="0" lang="es-MX" sz="1400" b="1" u="none" strike="noStrike" kern="1200" cap="none" spc="0" normalizeH="0" baseline="0" noProof="0" dirty="0">
                          <a:ln>
                            <a:noFill/>
                          </a:ln>
                          <a:solidFill>
                            <a:srgbClr val="C00000"/>
                          </a:solidFill>
                          <a:effectLst/>
                          <a:uLnTx/>
                          <a:uFillTx/>
                        </a:rPr>
                        <a:t> “ESTRATEGIAS DE ENSEÑANZA INCLUSIVA Y ADAPTADA”</a:t>
                      </a:r>
                    </a:p>
                    <a:p>
                      <a:pPr algn="just"/>
                      <a:r>
                        <a:rPr lang="es-ES" sz="1600" b="1" dirty="0"/>
                        <a:t>Durante la sesión, se abordaron estrategias pedagógicas que permiten adaptar la enseñanza a distintas necesidades, garantizando un entorno educativo más accesible e incluyente, impulsando la actualización continua del equipo académico.</a:t>
                      </a:r>
                      <a:endParaRPr lang="es-MX" sz="1600" b="1" dirty="0"/>
                    </a:p>
                  </a:txBody>
                  <a:tcPr/>
                </a:tc>
                <a:extLst>
                  <a:ext uri="{0D108BD9-81ED-4DB2-BD59-A6C34878D82A}">
                    <a16:rowId xmlns:a16="http://schemas.microsoft.com/office/drawing/2014/main" val="1018252335"/>
                  </a:ext>
                </a:extLst>
              </a:tr>
              <a:tr h="1534234">
                <a:tc>
                  <a:txBody>
                    <a:bodyPr/>
                    <a:lstStyle/>
                    <a:p>
                      <a:endParaRPr lang="es-MX" dirty="0"/>
                    </a:p>
                  </a:txBody>
                  <a:tcPr/>
                </a:tc>
                <a:tc>
                  <a:txBody>
                    <a:bodyPr/>
                    <a:lstStyle/>
                    <a:p>
                      <a:pPr marL="0" marR="0" lvl="0" indent="0" algn="just" defTabSz="457200" rtl="0" eaLnBrk="1" fontAlgn="auto" latinLnBrk="0" hangingPunct="1">
                        <a:lnSpc>
                          <a:spcPct val="107000"/>
                        </a:lnSpc>
                        <a:spcBef>
                          <a:spcPts val="0"/>
                        </a:spcBef>
                        <a:spcAft>
                          <a:spcPts val="600"/>
                        </a:spcAft>
                        <a:buClrTx/>
                        <a:buSzTx/>
                        <a:buFontTx/>
                        <a:buNone/>
                        <a:tabLst/>
                        <a:defRPr/>
                      </a:pPr>
                      <a:r>
                        <a:rPr kumimoji="0" lang="es-MX" sz="1600" b="1" u="none" strike="noStrike" kern="1200" cap="none" spc="0" normalizeH="0" baseline="0" noProof="0" dirty="0">
                          <a:ln>
                            <a:noFill/>
                          </a:ln>
                          <a:solidFill>
                            <a:prstClr val="black"/>
                          </a:solidFill>
                          <a:effectLst/>
                          <a:uLnTx/>
                          <a:uFillTx/>
                        </a:rPr>
                        <a:t>Personal del </a:t>
                      </a:r>
                      <a:r>
                        <a:rPr kumimoji="0" lang="es-MX" sz="1600" b="1" u="none" strike="noStrike" kern="1200" cap="none" spc="0" normalizeH="0" baseline="0" noProof="0" dirty="0">
                          <a:ln>
                            <a:noFill/>
                          </a:ln>
                          <a:solidFill>
                            <a:srgbClr val="C00000"/>
                          </a:solidFill>
                          <a:effectLst/>
                          <a:uLnTx/>
                          <a:uFillTx/>
                        </a:rPr>
                        <a:t>INE</a:t>
                      </a:r>
                      <a:r>
                        <a:rPr kumimoji="0" lang="es-MX" sz="1600" b="1" u="none" strike="noStrike" kern="1200" cap="none" spc="0" normalizeH="0" baseline="0" noProof="0" dirty="0">
                          <a:ln>
                            <a:noFill/>
                          </a:ln>
                          <a:solidFill>
                            <a:prstClr val="black"/>
                          </a:solidFill>
                          <a:effectLst/>
                          <a:uLnTx/>
                          <a:uFillTx/>
                        </a:rPr>
                        <a:t> llevó a cabo una plática dirigida a los alumnos de la UTG, en la que brindaron información y resolvieron dudas relacionadas con la participación ciudadana y los procesos de elección.</a:t>
                      </a:r>
                      <a:endParaRPr lang="es-MX" sz="1600" b="1" dirty="0"/>
                    </a:p>
                  </a:txBody>
                  <a:tcPr/>
                </a:tc>
                <a:extLst>
                  <a:ext uri="{0D108BD9-81ED-4DB2-BD59-A6C34878D82A}">
                    <a16:rowId xmlns:a16="http://schemas.microsoft.com/office/drawing/2014/main" val="2614282437"/>
                  </a:ext>
                </a:extLst>
              </a:tr>
            </a:tbl>
          </a:graphicData>
        </a:graphic>
      </p:graphicFrame>
      <p:pic>
        <p:nvPicPr>
          <p:cNvPr id="5" name="Marcador de contenido 4">
            <a:extLst>
              <a:ext uri="{FF2B5EF4-FFF2-40B4-BE49-F238E27FC236}">
                <a16:creationId xmlns:a16="http://schemas.microsoft.com/office/drawing/2014/main" id="{1CCBAEFB-49C5-C1B7-F55E-A4687D427EB5}"/>
              </a:ext>
            </a:extLst>
          </p:cNvPr>
          <p:cNvPicPr>
            <a:picLocks noChangeAspect="1"/>
          </p:cNvPicPr>
          <p:nvPr/>
        </p:nvPicPr>
        <p:blipFill>
          <a:blip r:embed="rId2"/>
          <a:stretch>
            <a:fillRect/>
          </a:stretch>
        </p:blipFill>
        <p:spPr>
          <a:xfrm>
            <a:off x="1677241" y="1267654"/>
            <a:ext cx="917811" cy="1044152"/>
          </a:xfrm>
          <a:prstGeom prst="rect">
            <a:avLst/>
          </a:prstGeom>
        </p:spPr>
      </p:pic>
      <p:pic>
        <p:nvPicPr>
          <p:cNvPr id="6" name="Imagen 5">
            <a:extLst>
              <a:ext uri="{FF2B5EF4-FFF2-40B4-BE49-F238E27FC236}">
                <a16:creationId xmlns:a16="http://schemas.microsoft.com/office/drawing/2014/main" id="{44333131-7992-61A3-0E4D-C270D855E46F}"/>
              </a:ext>
            </a:extLst>
          </p:cNvPr>
          <p:cNvPicPr>
            <a:picLocks noChangeAspect="1"/>
          </p:cNvPicPr>
          <p:nvPr/>
        </p:nvPicPr>
        <p:blipFill>
          <a:blip r:embed="rId3"/>
          <a:stretch>
            <a:fillRect/>
          </a:stretch>
        </p:blipFill>
        <p:spPr>
          <a:xfrm>
            <a:off x="3152672" y="1281703"/>
            <a:ext cx="1031442" cy="1030103"/>
          </a:xfrm>
          <a:prstGeom prst="rect">
            <a:avLst/>
          </a:prstGeom>
        </p:spPr>
      </p:pic>
      <p:pic>
        <p:nvPicPr>
          <p:cNvPr id="7" name="Imagen 6">
            <a:extLst>
              <a:ext uri="{FF2B5EF4-FFF2-40B4-BE49-F238E27FC236}">
                <a16:creationId xmlns:a16="http://schemas.microsoft.com/office/drawing/2014/main" id="{72DF34E4-E349-4595-F87A-0E3F78ACC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5414" y="2789277"/>
            <a:ext cx="1569589" cy="1279445"/>
          </a:xfrm>
          <a:prstGeom prst="rect">
            <a:avLst/>
          </a:prstGeom>
        </p:spPr>
      </p:pic>
      <p:pic>
        <p:nvPicPr>
          <p:cNvPr id="8" name="Imagen 7">
            <a:extLst>
              <a:ext uri="{FF2B5EF4-FFF2-40B4-BE49-F238E27FC236}">
                <a16:creationId xmlns:a16="http://schemas.microsoft.com/office/drawing/2014/main" id="{D4CB4D1A-FFE8-5F16-A883-3668215FDA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2672" y="3102627"/>
            <a:ext cx="1141106" cy="1367368"/>
          </a:xfrm>
          <a:prstGeom prst="rect">
            <a:avLst/>
          </a:prstGeom>
        </p:spPr>
      </p:pic>
      <p:pic>
        <p:nvPicPr>
          <p:cNvPr id="9" name="Marcador de contenido 4">
            <a:extLst>
              <a:ext uri="{FF2B5EF4-FFF2-40B4-BE49-F238E27FC236}">
                <a16:creationId xmlns:a16="http://schemas.microsoft.com/office/drawing/2014/main" id="{BCCC4850-BE3C-19EF-86AD-DFC66E572D2C}"/>
              </a:ext>
            </a:extLst>
          </p:cNvPr>
          <p:cNvPicPr>
            <a:picLocks noChangeAspect="1"/>
          </p:cNvPicPr>
          <p:nvPr/>
        </p:nvPicPr>
        <p:blipFill>
          <a:blip r:embed="rId6"/>
          <a:srcRect t="16869"/>
          <a:stretch/>
        </p:blipFill>
        <p:spPr>
          <a:xfrm>
            <a:off x="1793389" y="5051867"/>
            <a:ext cx="2052095" cy="1279444"/>
          </a:xfrm>
          <a:prstGeom prst="rect">
            <a:avLst/>
          </a:prstGeom>
        </p:spPr>
      </p:pic>
    </p:spTree>
    <p:extLst>
      <p:ext uri="{BB962C8B-B14F-4D97-AF65-F5344CB8AC3E}">
        <p14:creationId xmlns:p14="http://schemas.microsoft.com/office/powerpoint/2010/main" val="585560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1A74D-7919-FB02-E738-2632BD799AC3}"/>
            </a:ext>
          </a:extLst>
        </p:cNvPr>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4371135E-6F26-000B-3CE4-D921B7FCB667}"/>
              </a:ext>
            </a:extLst>
          </p:cNvPr>
          <p:cNvGraphicFramePr>
            <a:graphicFrameLocks noGrp="1"/>
          </p:cNvGraphicFramePr>
          <p:nvPr>
            <p:extLst>
              <p:ext uri="{D42A27DB-BD31-4B8C-83A1-F6EECF244321}">
                <p14:modId xmlns:p14="http://schemas.microsoft.com/office/powerpoint/2010/main" val="3694942814"/>
              </p:ext>
            </p:extLst>
          </p:nvPr>
        </p:nvGraphicFramePr>
        <p:xfrm>
          <a:off x="814754" y="858283"/>
          <a:ext cx="7514492" cy="5359637"/>
        </p:xfrm>
        <a:graphic>
          <a:graphicData uri="http://schemas.openxmlformats.org/drawingml/2006/table">
            <a:tbl>
              <a:tblPr firstRow="1" bandRow="1">
                <a:tableStyleId>{93296810-A885-4BE3-A3E7-6D5BEEA58F35}</a:tableStyleId>
              </a:tblPr>
              <a:tblGrid>
                <a:gridCol w="3165231">
                  <a:extLst>
                    <a:ext uri="{9D8B030D-6E8A-4147-A177-3AD203B41FA5}">
                      <a16:colId xmlns:a16="http://schemas.microsoft.com/office/drawing/2014/main" val="1467294124"/>
                    </a:ext>
                  </a:extLst>
                </a:gridCol>
                <a:gridCol w="4349261">
                  <a:extLst>
                    <a:ext uri="{9D8B030D-6E8A-4147-A177-3AD203B41FA5}">
                      <a16:colId xmlns:a16="http://schemas.microsoft.com/office/drawing/2014/main" val="3632934084"/>
                    </a:ext>
                  </a:extLst>
                </a:gridCol>
              </a:tblGrid>
              <a:tr h="426512">
                <a:tc gridSpan="2">
                  <a:txBody>
                    <a:bodyPr/>
                    <a:lstStyle/>
                    <a:p>
                      <a:pPr algn="ctr"/>
                      <a:r>
                        <a:rPr lang="es-MX" sz="1800" dirty="0"/>
                        <a:t>EVENTOS</a:t>
                      </a:r>
                      <a:endParaRPr lang="es-MX" sz="1800" dirty="0">
                        <a:latin typeface="Arial" panose="020B0604020202020204" pitchFamily="34" charset="0"/>
                        <a:cs typeface="Arial" panose="020B0604020202020204" pitchFamily="34" charset="0"/>
                      </a:endParaRPr>
                    </a:p>
                  </a:txBody>
                  <a:tcPr/>
                </a:tc>
                <a:tc hMerge="1">
                  <a:txBody>
                    <a:bodyPr/>
                    <a:lstStyle/>
                    <a:p>
                      <a:endParaRPr lang="es-MX" dirty="0"/>
                    </a:p>
                  </a:txBody>
                  <a:tcPr>
                    <a:lnB w="12700" cap="flat" cmpd="sng" algn="ctr">
                      <a:solidFill>
                        <a:schemeClr val="tx1"/>
                      </a:solidFill>
                      <a:prstDash val="solid"/>
                      <a:round/>
                      <a:headEnd type="none" w="med" len="med"/>
                      <a:tailEnd type="none" w="med" len="med"/>
                    </a:lnB>
                    <a:solidFill>
                      <a:srgbClr val="B23C4D"/>
                    </a:solidFill>
                  </a:tcPr>
                </a:tc>
                <a:extLst>
                  <a:ext uri="{0D108BD9-81ED-4DB2-BD59-A6C34878D82A}">
                    <a16:rowId xmlns:a16="http://schemas.microsoft.com/office/drawing/2014/main" val="540563977"/>
                  </a:ext>
                </a:extLst>
              </a:tr>
              <a:tr h="1256193">
                <a:tc>
                  <a:txBody>
                    <a:bodyPr/>
                    <a:lstStyle/>
                    <a:p>
                      <a:endParaRPr lang="es-MX" dirty="0"/>
                    </a:p>
                    <a:p>
                      <a:endParaRPr lang="es-MX" dirty="0"/>
                    </a:p>
                    <a:p>
                      <a:endParaRPr lang="es-MX" dirty="0"/>
                    </a:p>
                    <a:p>
                      <a:endParaRPr lang="es-MX"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C00000"/>
                          </a:solidFill>
                          <a:sym typeface="Arial"/>
                        </a:rPr>
                        <a:t>CAMPAÑA INCLUSIÓN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ym typeface="Arial"/>
                        </a:rPr>
                        <a:t>DÍA MUNDIAL DE CONCIENCIACIÓN SOBRE EL AUTISMO</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MX" sz="1400" dirty="0"/>
                    </a:p>
                  </a:txBody>
                  <a:tcPr anchor="ctr"/>
                </a:tc>
                <a:extLst>
                  <a:ext uri="{0D108BD9-81ED-4DB2-BD59-A6C34878D82A}">
                    <a16:rowId xmlns:a16="http://schemas.microsoft.com/office/drawing/2014/main" val="1171481927"/>
                  </a:ext>
                </a:extLst>
              </a:tr>
              <a:tr h="1573812">
                <a:tc>
                  <a:txBody>
                    <a:bodyPr/>
                    <a:lstStyle/>
                    <a:p>
                      <a:endParaRPr lang="es-MX" dirty="0"/>
                    </a:p>
                    <a:p>
                      <a:endParaRPr lang="es-MX" dirty="0"/>
                    </a:p>
                    <a:p>
                      <a:endParaRPr lang="es-MX" dirty="0"/>
                    </a:p>
                    <a:p>
                      <a:endParaRPr lang="es-MX" dirty="0"/>
                    </a:p>
                    <a:p>
                      <a:endParaRPr lang="es-MX"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400" b="1" kern="0" dirty="0">
                          <a:solidFill>
                            <a:srgbClr val="C00000"/>
                          </a:solidFill>
                        </a:rPr>
                        <a:t>A CAPELLA ROMANTIC SONG</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400" b="1" kern="0" dirty="0">
                          <a:solidFill>
                            <a:srgbClr val="222222"/>
                          </a:solidFill>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s-MX" sz="1400" kern="0" dirty="0">
                          <a:solidFill>
                            <a:srgbClr val="222222"/>
                          </a:solidFill>
                        </a:rPr>
                        <a:t>Se llevó a cabo el evento cultural ACAPELLA ROMANTIC SONG, donde alumnos participaron en concurso de canto, con presentaciones grupales en el idioma ingles.</a:t>
                      </a:r>
                      <a:endParaRPr lang="es-MX" sz="1400" dirty="0"/>
                    </a:p>
                  </a:txBody>
                  <a:tcPr/>
                </a:tc>
                <a:extLst>
                  <a:ext uri="{0D108BD9-81ED-4DB2-BD59-A6C34878D82A}">
                    <a16:rowId xmlns:a16="http://schemas.microsoft.com/office/drawing/2014/main" val="1018252335"/>
                  </a:ext>
                </a:extLst>
              </a:tr>
              <a:tr h="1863941">
                <a:tc>
                  <a:txBody>
                    <a:bodyPr/>
                    <a:lstStyle/>
                    <a:p>
                      <a:endParaRPr lang="es-MX"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100"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1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dirty="0"/>
                        <a:t>Como parte de las actividades de vinculación con el sector social, los alumnos realizaron “Estudio Técnico de Proyectos Altruistas”, donde demostraron su creatividad y compromiso social con iniciativas diseñadas para resolver problemáticas y proponer una mejor calidad de vida en nuestro entorno social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dirty="0">
                          <a:solidFill>
                            <a:srgbClr val="C00000"/>
                          </a:solidFill>
                        </a:rPr>
                        <a:t> MANITAS UNIDAS </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dirty="0">
                          <a:solidFill>
                            <a:srgbClr val="C00000"/>
                          </a:solidFill>
                        </a:rPr>
                        <a:t> ALLPETS CLINIC </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dirty="0">
                          <a:solidFill>
                            <a:srgbClr val="C00000"/>
                          </a:solidFill>
                        </a:rPr>
                        <a:t> FARO EMPRENDEDOR </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dirty="0">
                          <a:solidFill>
                            <a:srgbClr val="C00000"/>
                          </a:solidFill>
                        </a:rPr>
                        <a:t>CULTURA EN ACCIÓN </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b="1" dirty="0">
                          <a:solidFill>
                            <a:srgbClr val="C00000"/>
                          </a:solidFill>
                        </a:rPr>
                        <a:t>HUELLAS SOLIDARIAS </a:t>
                      </a:r>
                      <a:endParaRPr lang="es-MX" sz="1100" b="1" dirty="0">
                        <a:solidFill>
                          <a:srgbClr val="C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57674065"/>
                  </a:ext>
                </a:extLst>
              </a:tr>
            </a:tbl>
          </a:graphicData>
        </a:graphic>
      </p:graphicFrame>
      <p:pic>
        <p:nvPicPr>
          <p:cNvPr id="2" name="Imagen 1">
            <a:extLst>
              <a:ext uri="{FF2B5EF4-FFF2-40B4-BE49-F238E27FC236}">
                <a16:creationId xmlns:a16="http://schemas.microsoft.com/office/drawing/2014/main" id="{BE02C0C5-9E86-FA63-3332-C0B639684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273" y="1390823"/>
            <a:ext cx="1085286" cy="1085286"/>
          </a:xfrm>
          <a:prstGeom prst="rect">
            <a:avLst/>
          </a:prstGeom>
        </p:spPr>
      </p:pic>
      <p:pic>
        <p:nvPicPr>
          <p:cNvPr id="3" name="Imagen 2">
            <a:extLst>
              <a:ext uri="{FF2B5EF4-FFF2-40B4-BE49-F238E27FC236}">
                <a16:creationId xmlns:a16="http://schemas.microsoft.com/office/drawing/2014/main" id="{AF0BF79F-8B85-71BE-1793-7D8B1BDAC87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79076" y="1390824"/>
            <a:ext cx="1085285" cy="1085285"/>
          </a:xfrm>
          <a:prstGeom prst="rect">
            <a:avLst/>
          </a:prstGeom>
        </p:spPr>
      </p:pic>
      <p:pic>
        <p:nvPicPr>
          <p:cNvPr id="9" name="Imagen 8">
            <a:extLst>
              <a:ext uri="{FF2B5EF4-FFF2-40B4-BE49-F238E27FC236}">
                <a16:creationId xmlns:a16="http://schemas.microsoft.com/office/drawing/2014/main" id="{D0324940-CC98-674F-A625-A87B23A4D5A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41119" y="2608257"/>
            <a:ext cx="1177019" cy="1471274"/>
          </a:xfrm>
          <a:prstGeom prst="rect">
            <a:avLst/>
          </a:prstGeom>
        </p:spPr>
      </p:pic>
      <p:pic>
        <p:nvPicPr>
          <p:cNvPr id="10" name="Imagen 9">
            <a:extLst>
              <a:ext uri="{FF2B5EF4-FFF2-40B4-BE49-F238E27FC236}">
                <a16:creationId xmlns:a16="http://schemas.microsoft.com/office/drawing/2014/main" id="{16B23BA9-F6C0-BEA6-2DA3-1F6BDC2EB282}"/>
              </a:ext>
            </a:extLst>
          </p:cNvPr>
          <p:cNvPicPr>
            <a:picLocks noChangeAspect="1"/>
          </p:cNvPicPr>
          <p:nvPr/>
        </p:nvPicPr>
        <p:blipFill>
          <a:blip r:embed="rId5" cstate="hqprint">
            <a:extLst>
              <a:ext uri="{28A0092B-C50C-407E-A947-70E740481C1C}">
                <a14:useLocalDpi xmlns:a14="http://schemas.microsoft.com/office/drawing/2010/main" val="0"/>
              </a:ext>
            </a:extLst>
          </a:blip>
          <a:srcRect t="28802"/>
          <a:stretch/>
        </p:blipFill>
        <p:spPr>
          <a:xfrm>
            <a:off x="2444502" y="2693362"/>
            <a:ext cx="1414108" cy="1301063"/>
          </a:xfrm>
          <a:prstGeom prst="rect">
            <a:avLst/>
          </a:prstGeom>
        </p:spPr>
      </p:pic>
      <p:pic>
        <p:nvPicPr>
          <p:cNvPr id="11" name="Imagen 10">
            <a:extLst>
              <a:ext uri="{FF2B5EF4-FFF2-40B4-BE49-F238E27FC236}">
                <a16:creationId xmlns:a16="http://schemas.microsoft.com/office/drawing/2014/main" id="{92DB5A82-91A7-F854-0219-FB4E9AFFE09E}"/>
              </a:ext>
            </a:extLst>
          </p:cNvPr>
          <p:cNvPicPr>
            <a:picLocks noChangeAspect="1"/>
          </p:cNvPicPr>
          <p:nvPr/>
        </p:nvPicPr>
        <p:blipFill>
          <a:blip r:embed="rId6"/>
          <a:stretch>
            <a:fillRect/>
          </a:stretch>
        </p:blipFill>
        <p:spPr>
          <a:xfrm>
            <a:off x="857596" y="4265394"/>
            <a:ext cx="1586906" cy="1177018"/>
          </a:xfrm>
          <a:prstGeom prst="rect">
            <a:avLst/>
          </a:prstGeom>
        </p:spPr>
      </p:pic>
      <p:pic>
        <p:nvPicPr>
          <p:cNvPr id="12" name="Imagen 11">
            <a:extLst>
              <a:ext uri="{FF2B5EF4-FFF2-40B4-BE49-F238E27FC236}">
                <a16:creationId xmlns:a16="http://schemas.microsoft.com/office/drawing/2014/main" id="{A687C2DB-850A-A3A4-8A6F-AE4DFE02A7F6}"/>
              </a:ext>
            </a:extLst>
          </p:cNvPr>
          <p:cNvPicPr>
            <a:picLocks noChangeAspect="1"/>
          </p:cNvPicPr>
          <p:nvPr/>
        </p:nvPicPr>
        <p:blipFill>
          <a:blip r:embed="rId7"/>
          <a:stretch>
            <a:fillRect/>
          </a:stretch>
        </p:blipFill>
        <p:spPr>
          <a:xfrm>
            <a:off x="2487344" y="5012379"/>
            <a:ext cx="1414108" cy="1060581"/>
          </a:xfrm>
          <a:prstGeom prst="rect">
            <a:avLst/>
          </a:prstGeom>
        </p:spPr>
      </p:pic>
      <p:pic>
        <p:nvPicPr>
          <p:cNvPr id="14" name="Imagen 13">
            <a:extLst>
              <a:ext uri="{FF2B5EF4-FFF2-40B4-BE49-F238E27FC236}">
                <a16:creationId xmlns:a16="http://schemas.microsoft.com/office/drawing/2014/main" id="{39836038-5D24-1A1A-EE8D-51030BC87A8D}"/>
              </a:ext>
            </a:extLst>
          </p:cNvPr>
          <p:cNvPicPr>
            <a:picLocks noChangeAspect="1"/>
          </p:cNvPicPr>
          <p:nvPr/>
        </p:nvPicPr>
        <p:blipFill>
          <a:blip r:embed="rId8"/>
          <a:stretch>
            <a:fillRect/>
          </a:stretch>
        </p:blipFill>
        <p:spPr>
          <a:xfrm>
            <a:off x="4482541" y="4172227"/>
            <a:ext cx="2969009" cy="365792"/>
          </a:xfrm>
          <a:prstGeom prst="rect">
            <a:avLst/>
          </a:prstGeom>
        </p:spPr>
      </p:pic>
    </p:spTree>
    <p:extLst>
      <p:ext uri="{BB962C8B-B14F-4D97-AF65-F5344CB8AC3E}">
        <p14:creationId xmlns:p14="http://schemas.microsoft.com/office/powerpoint/2010/main" val="2279920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48797CF-1A88-3DB9-57FE-2E955B5FF77A}"/>
              </a:ext>
            </a:extLst>
          </p:cNvPr>
          <p:cNvSpPr txBox="1"/>
          <p:nvPr/>
        </p:nvSpPr>
        <p:spPr>
          <a:xfrm>
            <a:off x="5497192" y="647284"/>
            <a:ext cx="3011874" cy="400110"/>
          </a:xfrm>
          <a:prstGeom prst="rect">
            <a:avLst/>
          </a:prstGeom>
          <a:noFill/>
        </p:spPr>
        <p:txBody>
          <a:bodyPr wrap="square">
            <a:spAutoFit/>
          </a:bodyPr>
          <a:lstStyle/>
          <a:p>
            <a:pPr algn="ctr"/>
            <a:r>
              <a:rPr lang="en-US" sz="2000" b="1" dirty="0">
                <a:latin typeface="Arial"/>
                <a:cs typeface="Arial"/>
                <a:sym typeface="Arial"/>
              </a:rPr>
              <a:t>COLECTA CRUZ ROJA  </a:t>
            </a:r>
            <a:endParaRPr lang="en-US" sz="2000" dirty="0"/>
          </a:p>
        </p:txBody>
      </p:sp>
      <p:sp>
        <p:nvSpPr>
          <p:cNvPr id="11" name="CuadroTexto 10">
            <a:extLst>
              <a:ext uri="{FF2B5EF4-FFF2-40B4-BE49-F238E27FC236}">
                <a16:creationId xmlns:a16="http://schemas.microsoft.com/office/drawing/2014/main" id="{2109329A-51F5-135B-F0C0-EC36669E1707}"/>
              </a:ext>
            </a:extLst>
          </p:cNvPr>
          <p:cNvSpPr txBox="1"/>
          <p:nvPr/>
        </p:nvSpPr>
        <p:spPr>
          <a:xfrm>
            <a:off x="5240216" y="1128104"/>
            <a:ext cx="3525826" cy="1569660"/>
          </a:xfrm>
          <a:prstGeom prst="rect">
            <a:avLst/>
          </a:prstGeom>
          <a:noFill/>
        </p:spPr>
        <p:txBody>
          <a:bodyPr wrap="square">
            <a:spAutoFit/>
          </a:bodyPr>
          <a:lstStyle/>
          <a:p>
            <a:pPr algn="just"/>
            <a:r>
              <a:rPr lang="es-MX" sz="1600" dirty="0">
                <a:latin typeface="Arial"/>
                <a:cs typeface="Arial"/>
                <a:sym typeface="Arial"/>
              </a:rPr>
              <a:t>Estudiantes de UT Guaymas se suman a la campaña de recolección de fondos para la Cruz Roja 2025, con el propósito de apoyar los servicios de emergencia y asistencia médica que brinda esta institución.</a:t>
            </a:r>
            <a:endParaRPr lang="en-US" sz="1600" dirty="0"/>
          </a:p>
        </p:txBody>
      </p:sp>
      <p:pic>
        <p:nvPicPr>
          <p:cNvPr id="13" name="Imagen 12">
            <a:extLst>
              <a:ext uri="{FF2B5EF4-FFF2-40B4-BE49-F238E27FC236}">
                <a16:creationId xmlns:a16="http://schemas.microsoft.com/office/drawing/2014/main" id="{D3F99D3F-397B-DDC1-CF44-2AFC93F7E44B}"/>
              </a:ext>
            </a:extLst>
          </p:cNvPr>
          <p:cNvPicPr>
            <a:picLocks noChangeAspect="1"/>
          </p:cNvPicPr>
          <p:nvPr/>
        </p:nvPicPr>
        <p:blipFill>
          <a:blip r:embed="rId2"/>
          <a:stretch>
            <a:fillRect/>
          </a:stretch>
        </p:blipFill>
        <p:spPr>
          <a:xfrm>
            <a:off x="5831067" y="2881497"/>
            <a:ext cx="2557002" cy="3417802"/>
          </a:xfrm>
          <a:prstGeom prst="rect">
            <a:avLst/>
          </a:prstGeom>
        </p:spPr>
      </p:pic>
      <p:sp>
        <p:nvSpPr>
          <p:cNvPr id="5" name="Rectángulo 4">
            <a:extLst>
              <a:ext uri="{FF2B5EF4-FFF2-40B4-BE49-F238E27FC236}">
                <a16:creationId xmlns:a16="http://schemas.microsoft.com/office/drawing/2014/main" id="{5DB7E250-D823-5A42-851E-68755CA224D7}"/>
              </a:ext>
            </a:extLst>
          </p:cNvPr>
          <p:cNvSpPr/>
          <p:nvPr/>
        </p:nvSpPr>
        <p:spPr>
          <a:xfrm rot="16200000">
            <a:off x="2775882" y="4041767"/>
            <a:ext cx="3824423" cy="165647"/>
          </a:xfrm>
          <a:prstGeom prst="rect">
            <a:avLst/>
          </a:prstGeom>
          <a:solidFill>
            <a:srgbClr val="009C84"/>
          </a:solidFill>
          <a:ln w="25400" cap="flat" cmpd="sng" algn="ctr">
            <a:noFill/>
            <a:prstDash val="solid"/>
          </a:ln>
          <a:effectLst/>
        </p:spPr>
        <p:txBody>
          <a:bodyPr rtlCol="0" anchor="ctr"/>
          <a:lstStyle/>
          <a:p>
            <a:pPr marL="0" marR="0" lvl="0" indent="0" algn="ctr" defTabSz="442930" eaLnBrk="1" fontAlgn="auto" latinLnBrk="0" hangingPunct="1">
              <a:lnSpc>
                <a:spcPct val="100000"/>
              </a:lnSpc>
              <a:spcBef>
                <a:spcPts val="0"/>
              </a:spcBef>
              <a:spcAft>
                <a:spcPts val="0"/>
              </a:spcAft>
              <a:buClr>
                <a:srgbClr val="000000"/>
              </a:buClr>
              <a:buSzTx/>
              <a:buFont typeface="Arial"/>
              <a:buNone/>
              <a:tabLst/>
              <a:defRPr/>
            </a:pPr>
            <a:endParaRPr kumimoji="0" lang="es-MX" sz="1744"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6" name="Rectángulo 5">
            <a:extLst>
              <a:ext uri="{FF2B5EF4-FFF2-40B4-BE49-F238E27FC236}">
                <a16:creationId xmlns:a16="http://schemas.microsoft.com/office/drawing/2014/main" id="{11138CA3-B78D-8659-D67C-966264265D2C}"/>
              </a:ext>
            </a:extLst>
          </p:cNvPr>
          <p:cNvSpPr/>
          <p:nvPr/>
        </p:nvSpPr>
        <p:spPr>
          <a:xfrm rot="5400000">
            <a:off x="2977959" y="2957492"/>
            <a:ext cx="3824423" cy="165648"/>
          </a:xfrm>
          <a:prstGeom prst="rect">
            <a:avLst/>
          </a:prstGeom>
          <a:solidFill>
            <a:srgbClr val="006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2930">
              <a:defRPr/>
            </a:pPr>
            <a:endParaRPr lang="es-MX" sz="1744">
              <a:solidFill>
                <a:prstClr val="white"/>
              </a:solidFill>
              <a:latin typeface="Calibri" panose="020F0502020204030204"/>
            </a:endParaRPr>
          </a:p>
        </p:txBody>
      </p:sp>
      <p:sp>
        <p:nvSpPr>
          <p:cNvPr id="9" name="CuadroTexto 8">
            <a:extLst>
              <a:ext uri="{FF2B5EF4-FFF2-40B4-BE49-F238E27FC236}">
                <a16:creationId xmlns:a16="http://schemas.microsoft.com/office/drawing/2014/main" id="{471C63AA-0905-B6E6-3D8B-FBB69ED276D8}"/>
              </a:ext>
            </a:extLst>
          </p:cNvPr>
          <p:cNvSpPr txBox="1"/>
          <p:nvPr/>
        </p:nvSpPr>
        <p:spPr>
          <a:xfrm>
            <a:off x="151637" y="647284"/>
            <a:ext cx="4690056"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a:sym typeface="Arial"/>
              </a:rPr>
              <a:t>JORNADA DE SALUD PREVENIMSS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Marcador de contenido 4">
            <a:extLst>
              <a:ext uri="{FF2B5EF4-FFF2-40B4-BE49-F238E27FC236}">
                <a16:creationId xmlns:a16="http://schemas.microsoft.com/office/drawing/2014/main" id="{7236FDEC-843F-67C7-FF1A-330AA826AD25}"/>
              </a:ext>
            </a:extLst>
          </p:cNvPr>
          <p:cNvPicPr>
            <a:picLocks noChangeAspect="1"/>
          </p:cNvPicPr>
          <p:nvPr/>
        </p:nvPicPr>
        <p:blipFill>
          <a:blip r:embed="rId3"/>
          <a:stretch>
            <a:fillRect/>
          </a:stretch>
        </p:blipFill>
        <p:spPr>
          <a:xfrm>
            <a:off x="408512" y="3307434"/>
            <a:ext cx="3661604" cy="2727874"/>
          </a:xfrm>
          <a:prstGeom prst="rect">
            <a:avLst/>
          </a:prstGeom>
        </p:spPr>
      </p:pic>
      <p:sp>
        <p:nvSpPr>
          <p:cNvPr id="15" name="CuadroTexto 14">
            <a:extLst>
              <a:ext uri="{FF2B5EF4-FFF2-40B4-BE49-F238E27FC236}">
                <a16:creationId xmlns:a16="http://schemas.microsoft.com/office/drawing/2014/main" id="{7C512972-D81D-6351-2261-204528041F44}"/>
              </a:ext>
            </a:extLst>
          </p:cNvPr>
          <p:cNvSpPr txBox="1"/>
          <p:nvPr/>
        </p:nvSpPr>
        <p:spPr>
          <a:xfrm>
            <a:off x="319917" y="1128104"/>
            <a:ext cx="4065213" cy="181588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El equipo prevenimss visitó nuestras instalaciones llevando a cabo una jornada en servicios de salud preventivos a nuestra comunidad universitaria.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 trabajo </a:t>
            </a:r>
            <a:r>
              <a:rPr lang="es-ES" sz="1600" dirty="0">
                <a:solidFill>
                  <a:prstClr val="black"/>
                </a:solidFill>
                <a:latin typeface="Arial" panose="020B0604020202020204" pitchFamily="34" charset="0"/>
                <a:cs typeface="Arial" panose="020B0604020202020204" pitchFamily="34" charset="0"/>
              </a:rPr>
              <a:t>conjunto a la nutrióloga se </a:t>
            </a:r>
            <a:r>
              <a:rPr kumimoji="0" lang="es-E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brindó consejos prácticos sobre la alimentación saludable</a:t>
            </a:r>
            <a:r>
              <a:rPr kumimoji="0" lang="es-E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470893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52A1C-1FA9-6C7C-255D-5F021E20DA99}"/>
            </a:ext>
          </a:extLst>
        </p:cNvPr>
        <p:cNvGrpSpPr/>
        <p:nvPr/>
      </p:nvGrpSpPr>
      <p:grpSpPr>
        <a:xfrm>
          <a:off x="0" y="0"/>
          <a:ext cx="0" cy="0"/>
          <a:chOff x="0" y="0"/>
          <a:chExt cx="0" cy="0"/>
        </a:xfrm>
      </p:grpSpPr>
      <p:pic>
        <p:nvPicPr>
          <p:cNvPr id="8" name="Picture 2" descr="Resultado de imagen para infomex">
            <a:extLst>
              <a:ext uri="{FF2B5EF4-FFF2-40B4-BE49-F238E27FC236}">
                <a16:creationId xmlns:a16="http://schemas.microsoft.com/office/drawing/2014/main" id="{28A246FD-AA7D-891B-4A27-029CC888F3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948" t="7895" r="28947" b="7895"/>
          <a:stretch/>
        </p:blipFill>
        <p:spPr bwMode="auto">
          <a:xfrm>
            <a:off x="995509" y="4055779"/>
            <a:ext cx="1867829" cy="1867829"/>
          </a:xfrm>
          <a:prstGeom prst="rect">
            <a:avLst/>
          </a:prstGeom>
          <a:noFill/>
          <a:extLst>
            <a:ext uri="{909E8E84-426E-40DD-AFC4-6F175D3DCCD1}">
              <a14:hiddenFill xmlns:a14="http://schemas.microsoft.com/office/drawing/2010/main">
                <a:solidFill>
                  <a:srgbClr val="FFFFFF"/>
                </a:solidFill>
              </a14:hiddenFill>
            </a:ext>
          </a:extLst>
        </p:spPr>
      </p:pic>
      <p:sp>
        <p:nvSpPr>
          <p:cNvPr id="10" name="Redondear rectángulo de esquina diagonal 5">
            <a:extLst>
              <a:ext uri="{FF2B5EF4-FFF2-40B4-BE49-F238E27FC236}">
                <a16:creationId xmlns:a16="http://schemas.microsoft.com/office/drawing/2014/main" id="{C032A746-4CDC-0B98-7A65-E0670B42962F}"/>
              </a:ext>
            </a:extLst>
          </p:cNvPr>
          <p:cNvSpPr/>
          <p:nvPr/>
        </p:nvSpPr>
        <p:spPr>
          <a:xfrm>
            <a:off x="4161830" y="3901914"/>
            <a:ext cx="4572000" cy="2239117"/>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srgbClr val="C85B35"/>
                </a:solidFill>
                <a:effectLst/>
                <a:uLnTx/>
                <a:uFillTx/>
                <a:latin typeface="Arial" panose="020B0604020202020204" pitchFamily="34" charset="0"/>
                <a:ea typeface="+mn-ea"/>
                <a:cs typeface="Arial" panose="020B0604020202020204" pitchFamily="34" charset="0"/>
              </a:rPr>
              <a:t>100%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 cumplimiento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 de atención de </a:t>
            </a:r>
            <a:r>
              <a:rPr kumimoji="0" lang="es-MX" sz="1800" b="1" i="0" u="none" strike="noStrike" kern="1200" cap="none" spc="0" normalizeH="0" baseline="0" noProof="0" dirty="0">
                <a:ln>
                  <a:noFill/>
                </a:ln>
                <a:solidFill>
                  <a:srgbClr val="C85B35"/>
                </a:solidFill>
                <a:effectLst/>
                <a:uLnTx/>
                <a:uFillTx/>
                <a:latin typeface="Arial" panose="020B0604020202020204" pitchFamily="34" charset="0"/>
                <a:ea typeface="+mn-ea"/>
                <a:cs typeface="Arial" panose="020B0604020202020204" pitchFamily="34" charset="0"/>
              </a:rPr>
              <a:t>solicitudes de información</a:t>
            </a:r>
            <a:r>
              <a:rPr kumimoji="0" lang="es-MX"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aphicFrame>
        <p:nvGraphicFramePr>
          <p:cNvPr id="3" name="4 Tabla">
            <a:extLst>
              <a:ext uri="{FF2B5EF4-FFF2-40B4-BE49-F238E27FC236}">
                <a16:creationId xmlns:a16="http://schemas.microsoft.com/office/drawing/2014/main" id="{3BC6563D-570A-CC8B-C2C5-534FFCF3DBBD}"/>
              </a:ext>
            </a:extLst>
          </p:cNvPr>
          <p:cNvGraphicFramePr>
            <a:graphicFrameLocks noGrp="1"/>
          </p:cNvGraphicFramePr>
          <p:nvPr>
            <p:extLst>
              <p:ext uri="{D42A27DB-BD31-4B8C-83A1-F6EECF244321}">
                <p14:modId xmlns:p14="http://schemas.microsoft.com/office/powerpoint/2010/main" val="2673340184"/>
              </p:ext>
            </p:extLst>
          </p:nvPr>
        </p:nvGraphicFramePr>
        <p:xfrm>
          <a:off x="481982" y="1250471"/>
          <a:ext cx="8180034" cy="1615751"/>
        </p:xfrm>
        <a:graphic>
          <a:graphicData uri="http://schemas.openxmlformats.org/drawingml/2006/table">
            <a:tbl>
              <a:tblPr/>
              <a:tblGrid>
                <a:gridCol w="1253233">
                  <a:extLst>
                    <a:ext uri="{9D8B030D-6E8A-4147-A177-3AD203B41FA5}">
                      <a16:colId xmlns:a16="http://schemas.microsoft.com/office/drawing/2014/main" val="20000"/>
                    </a:ext>
                  </a:extLst>
                </a:gridCol>
                <a:gridCol w="1012371">
                  <a:extLst>
                    <a:ext uri="{9D8B030D-6E8A-4147-A177-3AD203B41FA5}">
                      <a16:colId xmlns:a16="http://schemas.microsoft.com/office/drawing/2014/main" val="20001"/>
                    </a:ext>
                  </a:extLst>
                </a:gridCol>
                <a:gridCol w="1077686">
                  <a:extLst>
                    <a:ext uri="{9D8B030D-6E8A-4147-A177-3AD203B41FA5}">
                      <a16:colId xmlns:a16="http://schemas.microsoft.com/office/drawing/2014/main" val="20002"/>
                    </a:ext>
                  </a:extLst>
                </a:gridCol>
                <a:gridCol w="4836744">
                  <a:extLst>
                    <a:ext uri="{9D8B030D-6E8A-4147-A177-3AD203B41FA5}">
                      <a16:colId xmlns:a16="http://schemas.microsoft.com/office/drawing/2014/main" val="2129101657"/>
                    </a:ext>
                  </a:extLst>
                </a:gridCol>
              </a:tblGrid>
              <a:tr h="546065">
                <a:tc gridSpan="4">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S" sz="1400" b="1" dirty="0">
                          <a:solidFill>
                            <a:schemeClr val="tx1"/>
                          </a:solidFill>
                          <a:latin typeface="Arial" panose="020B0604020202020204" pitchFamily="34" charset="0"/>
                          <a:cs typeface="Arial" panose="020B0604020202020204" pitchFamily="34" charset="0"/>
                        </a:rPr>
                        <a:t>TABLA DE CUMPLIMIENTO</a:t>
                      </a:r>
                    </a:p>
                    <a:p>
                      <a:pPr algn="ctr">
                        <a:lnSpc>
                          <a:spcPct val="107000"/>
                        </a:lnSpc>
                        <a:spcAft>
                          <a:spcPts val="0"/>
                        </a:spcAft>
                      </a:pPr>
                      <a:r>
                        <a:rPr lang="es-ES" sz="1400" b="1" dirty="0">
                          <a:solidFill>
                            <a:schemeClr val="tx1"/>
                          </a:solidFill>
                          <a:latin typeface="Arial" panose="020B0604020202020204" pitchFamily="34" charset="0"/>
                          <a:ea typeface="Calibri"/>
                          <a:cs typeface="Arial" panose="020B0604020202020204" pitchFamily="34" charset="0"/>
                        </a:rPr>
                        <a:t>DE OBLIGACIONES DE TRANSPARENCIA</a:t>
                      </a:r>
                      <a:endParaRPr lang="es-MX" sz="1400" b="1" dirty="0">
                        <a:solidFill>
                          <a:schemeClr val="tx1"/>
                        </a:solidFill>
                        <a:latin typeface="Arial" panose="020B0604020202020204" pitchFamily="34" charset="0"/>
                        <a:ea typeface="Calibri"/>
                        <a:cs typeface="Arial" panose="020B0604020202020204" pitchFamily="34" charset="0"/>
                      </a:endParaRPr>
                    </a:p>
                  </a:txBody>
                  <a:tcPr marL="44450" marR="44450" marT="0" marB="0" anchor="ctr">
                    <a:lnL w="12700" cap="flat" cmpd="sng" algn="ctr">
                      <a:solidFill>
                        <a:srgbClr val="A5300F">
                          <a:lumMod val="50000"/>
                        </a:srgbClr>
                      </a:solidFill>
                      <a:prstDash val="solid"/>
                      <a:round/>
                      <a:headEnd type="none" w="med" len="med"/>
                      <a:tailEnd type="none" w="med" len="med"/>
                    </a:lnL>
                    <a:lnR w="12700" cap="flat" cmpd="sng" algn="ctr">
                      <a:solidFill>
                        <a:srgbClr val="A5300F">
                          <a:lumMod val="50000"/>
                        </a:srgbClr>
                      </a:solidFill>
                      <a:prstDash val="solid"/>
                      <a:round/>
                      <a:headEnd type="none" w="med" len="med"/>
                      <a:tailEnd type="none" w="med" len="med"/>
                    </a:lnR>
                    <a:lnT w="12700" cap="flat" cmpd="sng" algn="ctr">
                      <a:solidFill>
                        <a:srgbClr val="A5300F">
                          <a:lumMod val="50000"/>
                        </a:srgbClr>
                      </a:solidFill>
                      <a:prstDash val="solid"/>
                      <a:round/>
                      <a:headEnd type="none" w="med" len="med"/>
                      <a:tailEnd type="none" w="med" len="med"/>
                    </a:lnT>
                    <a:lnB w="12700" cap="flat" cmpd="sng" algn="ctr">
                      <a:solidFill>
                        <a:srgbClr val="A5300F">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a:p>
                  </a:txBody>
                  <a:tcPr/>
                </a:tc>
                <a:tc hMerge="1">
                  <a:txBody>
                    <a:bodyPr/>
                    <a:lstStyle/>
                    <a:p>
                      <a:endParaRPr lang="es-MX"/>
                    </a:p>
                  </a:txBody>
                  <a:tcPr/>
                </a:tc>
                <a:tc hMerge="1">
                  <a:txBody>
                    <a:bodyPr/>
                    <a:lstStyle/>
                    <a:p>
                      <a:pPr algn="ctr">
                        <a:lnSpc>
                          <a:spcPct val="107000"/>
                        </a:lnSpc>
                        <a:spcAft>
                          <a:spcPts val="0"/>
                        </a:spcAft>
                      </a:pPr>
                      <a:endParaRPr lang="es-MX" sz="1400" dirty="0">
                        <a:latin typeface="LuloCleanW01-OneBold" panose="02010804020200000003"/>
                        <a:ea typeface="Calibri"/>
                        <a:cs typeface="Times New Roman"/>
                      </a:endParaRPr>
                    </a:p>
                  </a:txBody>
                  <a:tcPr marL="44450" marR="44450" marT="0" marB="0" anchor="ctr">
                    <a:lnL w="12700" cap="flat" cmpd="sng" algn="ctr">
                      <a:solidFill>
                        <a:srgbClr val="A5300F">
                          <a:lumMod val="50000"/>
                        </a:srgbClr>
                      </a:solidFill>
                      <a:prstDash val="solid"/>
                      <a:round/>
                      <a:headEnd type="none" w="med" len="med"/>
                      <a:tailEnd type="none" w="med" len="med"/>
                    </a:lnL>
                    <a:lnR w="12700" cap="flat" cmpd="sng" algn="ctr">
                      <a:solidFill>
                        <a:srgbClr val="A5300F">
                          <a:lumMod val="50000"/>
                        </a:srgbClr>
                      </a:solidFill>
                      <a:prstDash val="solid"/>
                      <a:round/>
                      <a:headEnd type="none" w="med" len="med"/>
                      <a:tailEnd type="none" w="med" len="med"/>
                    </a:lnR>
                    <a:lnT w="12700" cap="flat" cmpd="sng" algn="ctr">
                      <a:solidFill>
                        <a:srgbClr val="A5300F">
                          <a:lumMod val="50000"/>
                        </a:srgbClr>
                      </a:solidFill>
                      <a:prstDash val="solid"/>
                      <a:round/>
                      <a:headEnd type="none" w="med" len="med"/>
                      <a:tailEnd type="none" w="med" len="med"/>
                    </a:lnT>
                    <a:lnB w="12700" cap="flat" cmpd="sng" algn="ctr">
                      <a:solidFill>
                        <a:srgbClr val="A5300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5656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S" sz="1200" b="1" dirty="0">
                          <a:solidFill>
                            <a:schemeClr val="tx1"/>
                          </a:solidFill>
                          <a:latin typeface="Arial" panose="020B0604020202020204" pitchFamily="34" charset="0"/>
                          <a:cs typeface="Arial" panose="020B0604020202020204" pitchFamily="34" charset="0"/>
                        </a:rPr>
                        <a:t>EVALUACIÓN</a:t>
                      </a:r>
                      <a:endParaRPr lang="es-MX" sz="1200" b="1" dirty="0">
                        <a:solidFill>
                          <a:schemeClr val="tx1"/>
                        </a:solidFill>
                        <a:latin typeface="Arial" panose="020B0604020202020204" pitchFamily="34" charset="0"/>
                        <a:ea typeface="Calibri"/>
                        <a:cs typeface="Arial" panose="020B0604020202020204" pitchFamily="34" charset="0"/>
                      </a:endParaRPr>
                    </a:p>
                  </a:txBody>
                  <a:tcPr marL="44450" marR="44450" marT="0" marB="0" anchor="ctr">
                    <a:lnL w="12700" cap="flat" cmpd="sng" algn="ctr">
                      <a:solidFill>
                        <a:srgbClr val="A5300F">
                          <a:lumMod val="50000"/>
                        </a:srgbClr>
                      </a:solidFill>
                      <a:prstDash val="solid"/>
                      <a:round/>
                      <a:headEnd type="none" w="med" len="med"/>
                      <a:tailEnd type="none" w="med" len="med"/>
                    </a:lnL>
                    <a:lnR w="12700" cap="flat" cmpd="sng" algn="ctr">
                      <a:solidFill>
                        <a:srgbClr val="A5300F">
                          <a:lumMod val="50000"/>
                        </a:srgbClr>
                      </a:solidFill>
                      <a:prstDash val="solid"/>
                      <a:round/>
                      <a:headEnd type="none" w="med" len="med"/>
                      <a:tailEnd type="none" w="med" len="med"/>
                    </a:lnR>
                    <a:lnT w="12700" cap="flat" cmpd="sng" algn="ctr">
                      <a:solidFill>
                        <a:srgbClr val="A5300F">
                          <a:lumMod val="50000"/>
                        </a:srgbClr>
                      </a:solidFill>
                      <a:prstDash val="solid"/>
                      <a:round/>
                      <a:headEnd type="none" w="med" len="med"/>
                      <a:tailEnd type="none" w="med" len="med"/>
                    </a:lnT>
                    <a:lnB w="12700" cap="flat" cmpd="sng" algn="ctr">
                      <a:solidFill>
                        <a:srgbClr val="A5300F">
                          <a:lumMod val="50000"/>
                        </a:srgb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S" sz="1200" b="1" dirty="0">
                          <a:solidFill>
                            <a:schemeClr val="tx1"/>
                          </a:solidFill>
                          <a:latin typeface="Arial" panose="020B0604020202020204" pitchFamily="34" charset="0"/>
                          <a:cs typeface="Arial" panose="020B0604020202020204" pitchFamily="34" charset="0"/>
                        </a:rPr>
                        <a:t>CUMPLIMIENTO</a:t>
                      </a:r>
                      <a:endParaRPr lang="es-MX" sz="1200" b="1" dirty="0">
                        <a:solidFill>
                          <a:schemeClr val="tx1"/>
                        </a:solidFill>
                        <a:latin typeface="Arial" panose="020B0604020202020204" pitchFamily="34" charset="0"/>
                        <a:ea typeface="Calibri"/>
                        <a:cs typeface="Arial" panose="020B0604020202020204" pitchFamily="34" charset="0"/>
                      </a:endParaRPr>
                    </a:p>
                  </a:txBody>
                  <a:tcPr marL="44450" marR="44450" marT="0" marB="0" anchor="ctr">
                    <a:lnL w="12700" cap="flat" cmpd="sng" algn="ctr">
                      <a:solidFill>
                        <a:srgbClr val="A5300F">
                          <a:lumMod val="50000"/>
                        </a:srgbClr>
                      </a:solidFill>
                      <a:prstDash val="solid"/>
                      <a:round/>
                      <a:headEnd type="none" w="med" len="med"/>
                      <a:tailEnd type="none" w="med" len="med"/>
                    </a:lnL>
                    <a:lnR w="12700" cap="flat" cmpd="sng" algn="ctr">
                      <a:solidFill>
                        <a:srgbClr val="A5300F">
                          <a:lumMod val="50000"/>
                        </a:srgbClr>
                      </a:solidFill>
                      <a:prstDash val="solid"/>
                      <a:round/>
                      <a:headEnd type="none" w="med" len="med"/>
                      <a:tailEnd type="none" w="med" len="med"/>
                    </a:lnR>
                    <a:lnT w="12700" cap="flat" cmpd="sng" algn="ctr">
                      <a:solidFill>
                        <a:srgbClr val="A5300F">
                          <a:lumMod val="50000"/>
                        </a:srgbClr>
                      </a:solidFill>
                      <a:prstDash val="solid"/>
                      <a:round/>
                      <a:headEnd type="none" w="med" len="med"/>
                      <a:tailEnd type="none" w="med" len="med"/>
                    </a:lnT>
                    <a:lnB w="12700" cap="flat" cmpd="sng" algn="ctr">
                      <a:solidFill>
                        <a:srgbClr val="A5300F">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MX"/>
                    </a:p>
                  </a:txBody>
                  <a:tcPr/>
                </a:tc>
                <a:tc>
                  <a:txBody>
                    <a:bodyPr/>
                    <a:lstStyle/>
                    <a:p>
                      <a:pPr algn="ctr">
                        <a:lnSpc>
                          <a:spcPct val="107000"/>
                        </a:lnSpc>
                        <a:spcAft>
                          <a:spcPts val="0"/>
                        </a:spcAft>
                      </a:pPr>
                      <a:r>
                        <a:rPr lang="es-MX" sz="1200" b="1" dirty="0">
                          <a:solidFill>
                            <a:schemeClr val="tx1"/>
                          </a:solidFill>
                          <a:latin typeface="Arial" panose="020B0604020202020204" pitchFamily="34" charset="0"/>
                          <a:ea typeface="Calibri"/>
                          <a:cs typeface="Arial" panose="020B0604020202020204" pitchFamily="34" charset="0"/>
                        </a:rPr>
                        <a:t>EVIDENCIA</a:t>
                      </a:r>
                    </a:p>
                  </a:txBody>
                  <a:tcPr marL="44450" marR="44450" marT="0" marB="0" anchor="ctr">
                    <a:lnL w="12700" cap="flat" cmpd="sng" algn="ctr">
                      <a:solidFill>
                        <a:srgbClr val="A5300F">
                          <a:lumMod val="50000"/>
                        </a:srgbClr>
                      </a:solidFill>
                      <a:prstDash val="solid"/>
                      <a:round/>
                      <a:headEnd type="none" w="med" len="med"/>
                      <a:tailEnd type="none" w="med" len="med"/>
                    </a:lnL>
                    <a:lnR w="12700" cap="flat" cmpd="sng" algn="ctr">
                      <a:solidFill>
                        <a:srgbClr val="A5300F">
                          <a:lumMod val="50000"/>
                        </a:srgbClr>
                      </a:solidFill>
                      <a:prstDash val="solid"/>
                      <a:round/>
                      <a:headEnd type="none" w="med" len="med"/>
                      <a:tailEnd type="none" w="med" len="med"/>
                    </a:lnR>
                    <a:lnT w="12700" cap="flat" cmpd="sng" algn="ctr">
                      <a:solidFill>
                        <a:srgbClr val="A5300F">
                          <a:lumMod val="50000"/>
                        </a:srgbClr>
                      </a:solidFill>
                      <a:prstDash val="solid"/>
                      <a:round/>
                      <a:headEnd type="none" w="med" len="med"/>
                      <a:tailEnd type="none" w="med" len="med"/>
                    </a:lnT>
                    <a:lnB w="12700" cap="flat" cmpd="sng" algn="ctr">
                      <a:solidFill>
                        <a:srgbClr val="A5300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656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07000"/>
                        </a:lnSpc>
                      </a:pPr>
                      <a:endParaRPr lang="es-MX" sz="1200" b="1" dirty="0">
                        <a:solidFill>
                          <a:schemeClr val="tx1"/>
                        </a:solidFill>
                        <a:latin typeface="Arial" panose="020B0604020202020204" pitchFamily="34" charset="0"/>
                        <a:cs typeface="Arial" panose="020B0604020202020204" pitchFamily="34" charset="0"/>
                      </a:endParaRPr>
                    </a:p>
                  </a:txBody>
                  <a:tcPr marL="44450" marR="44450" marT="0" marB="0" anchor="ctr">
                    <a:lnL w="12700" cap="flat" cmpd="sng" algn="ctr">
                      <a:solidFill>
                        <a:srgbClr val="A5300F">
                          <a:lumMod val="50000"/>
                        </a:srgbClr>
                      </a:solidFill>
                      <a:prstDash val="solid"/>
                      <a:round/>
                      <a:headEnd type="none" w="med" len="med"/>
                      <a:tailEnd type="none" w="med" len="med"/>
                    </a:lnL>
                    <a:lnR w="12700" cap="flat" cmpd="sng" algn="ctr">
                      <a:solidFill>
                        <a:srgbClr val="A5300F">
                          <a:lumMod val="50000"/>
                        </a:srgbClr>
                      </a:solidFill>
                      <a:prstDash val="solid"/>
                      <a:round/>
                      <a:headEnd type="none" w="med" len="med"/>
                      <a:tailEnd type="none" w="med" len="med"/>
                    </a:lnR>
                    <a:lnT w="12700" cap="flat" cmpd="sng" algn="ctr">
                      <a:solidFill>
                        <a:srgbClr val="A5300F">
                          <a:lumMod val="50000"/>
                        </a:srgbClr>
                      </a:solidFill>
                      <a:prstDash val="solid"/>
                      <a:round/>
                      <a:headEnd type="none" w="med" len="med"/>
                      <a:tailEnd type="none" w="med" len="med"/>
                    </a:lnT>
                    <a:lnB w="12700" cap="flat" cmpd="sng" algn="ctr">
                      <a:solidFill>
                        <a:srgbClr val="A5300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S" sz="1200" b="1" dirty="0">
                          <a:solidFill>
                            <a:schemeClr val="tx1"/>
                          </a:solidFill>
                          <a:latin typeface="Arial" panose="020B0604020202020204" pitchFamily="34" charset="0"/>
                          <a:cs typeface="Arial" panose="020B0604020202020204" pitchFamily="34" charset="0"/>
                        </a:rPr>
                        <a:t>LGT</a:t>
                      </a:r>
                      <a:endParaRPr lang="es-MX" sz="1200" b="1" dirty="0">
                        <a:solidFill>
                          <a:schemeClr val="tx1"/>
                        </a:solidFill>
                        <a:latin typeface="Arial" panose="020B0604020202020204" pitchFamily="34" charset="0"/>
                        <a:ea typeface="Calibri"/>
                        <a:cs typeface="Arial" panose="020B0604020202020204" pitchFamily="34" charset="0"/>
                      </a:endParaRPr>
                    </a:p>
                  </a:txBody>
                  <a:tcPr marL="44450" marR="44450" marT="0" marB="0" anchor="ctr">
                    <a:lnL w="12700" cap="flat" cmpd="sng" algn="ctr">
                      <a:solidFill>
                        <a:srgbClr val="A5300F">
                          <a:lumMod val="50000"/>
                        </a:srgbClr>
                      </a:solidFill>
                      <a:prstDash val="solid"/>
                      <a:round/>
                      <a:headEnd type="none" w="med" len="med"/>
                      <a:tailEnd type="none" w="med" len="med"/>
                    </a:lnL>
                    <a:lnR w="12700" cap="flat" cmpd="sng" algn="ctr">
                      <a:solidFill>
                        <a:srgbClr val="A5300F">
                          <a:lumMod val="50000"/>
                        </a:srgbClr>
                      </a:solidFill>
                      <a:prstDash val="solid"/>
                      <a:round/>
                      <a:headEnd type="none" w="med" len="med"/>
                      <a:tailEnd type="none" w="med" len="med"/>
                    </a:lnR>
                    <a:lnT w="12700" cap="flat" cmpd="sng" algn="ctr">
                      <a:solidFill>
                        <a:srgbClr val="A5300F">
                          <a:lumMod val="50000"/>
                        </a:srgbClr>
                      </a:solidFill>
                      <a:prstDash val="solid"/>
                      <a:round/>
                      <a:headEnd type="none" w="med" len="med"/>
                      <a:tailEnd type="none" w="med" len="med"/>
                    </a:lnT>
                    <a:lnB w="12700" cap="flat" cmpd="sng" algn="ctr">
                      <a:solidFill>
                        <a:srgbClr val="A5300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S" sz="1200" b="1" dirty="0">
                          <a:solidFill>
                            <a:schemeClr val="tx1"/>
                          </a:solidFill>
                          <a:latin typeface="Arial" panose="020B0604020202020204" pitchFamily="34" charset="0"/>
                          <a:cs typeface="Arial" panose="020B0604020202020204" pitchFamily="34" charset="0"/>
                        </a:rPr>
                        <a:t>LTAIPES</a:t>
                      </a:r>
                      <a:endParaRPr lang="es-MX" sz="1200" b="1" dirty="0">
                        <a:solidFill>
                          <a:schemeClr val="tx1"/>
                        </a:solidFill>
                        <a:latin typeface="Arial" panose="020B0604020202020204" pitchFamily="34" charset="0"/>
                        <a:ea typeface="Calibri"/>
                        <a:cs typeface="Arial" panose="020B0604020202020204" pitchFamily="34" charset="0"/>
                      </a:endParaRPr>
                    </a:p>
                  </a:txBody>
                  <a:tcPr marL="44450" marR="44450" marT="0" marB="0" anchor="ctr">
                    <a:lnL w="12700" cap="flat" cmpd="sng" algn="ctr">
                      <a:solidFill>
                        <a:srgbClr val="A5300F">
                          <a:lumMod val="50000"/>
                        </a:srgbClr>
                      </a:solidFill>
                      <a:prstDash val="solid"/>
                      <a:round/>
                      <a:headEnd type="none" w="med" len="med"/>
                      <a:tailEnd type="none" w="med" len="med"/>
                    </a:lnL>
                    <a:lnR w="12700" cap="flat" cmpd="sng" algn="ctr">
                      <a:solidFill>
                        <a:srgbClr val="A5300F">
                          <a:lumMod val="50000"/>
                        </a:srgbClr>
                      </a:solidFill>
                      <a:prstDash val="solid"/>
                      <a:round/>
                      <a:headEnd type="none" w="med" len="med"/>
                      <a:tailEnd type="none" w="med" len="med"/>
                    </a:lnR>
                    <a:lnT w="12700" cap="flat" cmpd="sng" algn="ctr">
                      <a:solidFill>
                        <a:srgbClr val="A5300F">
                          <a:lumMod val="50000"/>
                        </a:srgbClr>
                      </a:solidFill>
                      <a:prstDash val="solid"/>
                      <a:round/>
                      <a:headEnd type="none" w="med" len="med"/>
                      <a:tailEnd type="none" w="med" len="med"/>
                    </a:lnT>
                    <a:lnB w="12700" cap="flat" cmpd="sng" algn="ctr">
                      <a:solidFill>
                        <a:srgbClr val="A5300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endParaRPr lang="es-MX" sz="1200" b="1" dirty="0">
                        <a:solidFill>
                          <a:schemeClr val="tx1"/>
                        </a:solidFill>
                        <a:latin typeface="Arial" panose="020B0604020202020204" pitchFamily="34" charset="0"/>
                        <a:ea typeface="Calibri"/>
                        <a:cs typeface="Arial" panose="020B0604020202020204" pitchFamily="34" charset="0"/>
                      </a:endParaRPr>
                    </a:p>
                  </a:txBody>
                  <a:tcPr marL="44450" marR="44450" marT="0" marB="0" anchor="ctr">
                    <a:lnL w="12700" cap="flat" cmpd="sng" algn="ctr">
                      <a:solidFill>
                        <a:srgbClr val="A5300F">
                          <a:lumMod val="50000"/>
                        </a:srgbClr>
                      </a:solidFill>
                      <a:prstDash val="solid"/>
                      <a:round/>
                      <a:headEnd type="none" w="med" len="med"/>
                      <a:tailEnd type="none" w="med" len="med"/>
                    </a:lnL>
                    <a:lnR w="12700" cap="flat" cmpd="sng" algn="ctr">
                      <a:solidFill>
                        <a:srgbClr val="A5300F">
                          <a:lumMod val="50000"/>
                        </a:srgbClr>
                      </a:solidFill>
                      <a:prstDash val="solid"/>
                      <a:round/>
                      <a:headEnd type="none" w="med" len="med"/>
                      <a:tailEnd type="none" w="med" len="med"/>
                    </a:lnR>
                    <a:lnT w="12700" cap="flat" cmpd="sng" algn="ctr">
                      <a:solidFill>
                        <a:srgbClr val="A5300F">
                          <a:lumMod val="50000"/>
                        </a:srgbClr>
                      </a:solidFill>
                      <a:prstDash val="solid"/>
                      <a:round/>
                      <a:headEnd type="none" w="med" len="med"/>
                      <a:tailEnd type="none" w="med" len="med"/>
                    </a:lnT>
                    <a:lnB w="12700" cap="flat" cmpd="sng" algn="ctr">
                      <a:solidFill>
                        <a:srgbClr val="A5300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656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ES" sz="1200" dirty="0">
                          <a:solidFill>
                            <a:schemeClr val="tx1"/>
                          </a:solidFill>
                          <a:latin typeface="Arial" panose="020B0604020202020204" pitchFamily="34" charset="0"/>
                          <a:ea typeface="Calibri"/>
                          <a:cs typeface="Arial" panose="020B0604020202020204" pitchFamily="34" charset="0"/>
                        </a:rPr>
                        <a:t>I TRIM 2025</a:t>
                      </a:r>
                      <a:endParaRPr lang="es-MX" sz="1200" dirty="0">
                        <a:solidFill>
                          <a:schemeClr val="tx1"/>
                        </a:solidFill>
                        <a:latin typeface="Arial" panose="020B0604020202020204" pitchFamily="34" charset="0"/>
                        <a:ea typeface="Calibri"/>
                        <a:cs typeface="Arial" panose="020B0604020202020204" pitchFamily="34" charset="0"/>
                      </a:endParaRPr>
                    </a:p>
                  </a:txBody>
                  <a:tcPr marL="44450" marR="44450" marT="0" marB="0" anchor="ctr">
                    <a:lnL w="12700" cap="flat" cmpd="sng" algn="ctr">
                      <a:solidFill>
                        <a:srgbClr val="A5300F">
                          <a:lumMod val="50000"/>
                        </a:srgbClr>
                      </a:solidFill>
                      <a:prstDash val="solid"/>
                      <a:round/>
                      <a:headEnd type="none" w="med" len="med"/>
                      <a:tailEnd type="none" w="med" len="med"/>
                    </a:lnL>
                    <a:lnR w="12700" cap="flat" cmpd="sng" algn="ctr">
                      <a:solidFill>
                        <a:srgbClr val="A5300F">
                          <a:lumMod val="50000"/>
                        </a:srgbClr>
                      </a:solidFill>
                      <a:prstDash val="solid"/>
                      <a:round/>
                      <a:headEnd type="none" w="med" len="med"/>
                      <a:tailEnd type="none" w="med" len="med"/>
                    </a:lnR>
                    <a:lnT w="12700" cap="flat" cmpd="sng" algn="ctr">
                      <a:solidFill>
                        <a:srgbClr val="A5300F">
                          <a:lumMod val="50000"/>
                        </a:srgbClr>
                      </a:solidFill>
                      <a:prstDash val="solid"/>
                      <a:round/>
                      <a:headEnd type="none" w="med" len="med"/>
                      <a:tailEnd type="none" w="med" len="med"/>
                    </a:lnT>
                    <a:lnB w="12700" cap="flat" cmpd="sng" algn="ctr">
                      <a:solidFill>
                        <a:srgbClr val="A5300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MX" sz="1200" dirty="0">
                          <a:solidFill>
                            <a:schemeClr val="tx1"/>
                          </a:solidFill>
                          <a:latin typeface="Arial" panose="020B0604020202020204" pitchFamily="34" charset="0"/>
                          <a:ea typeface="Calibri"/>
                          <a:cs typeface="Arial" panose="020B0604020202020204" pitchFamily="34" charset="0"/>
                        </a:rPr>
                        <a:t>100%</a:t>
                      </a:r>
                    </a:p>
                  </a:txBody>
                  <a:tcPr marL="44450" marR="44450" marT="0" marB="0" anchor="ctr">
                    <a:lnL w="12700" cap="flat" cmpd="sng" algn="ctr">
                      <a:solidFill>
                        <a:srgbClr val="A5300F">
                          <a:lumMod val="50000"/>
                        </a:srgbClr>
                      </a:solidFill>
                      <a:prstDash val="solid"/>
                      <a:round/>
                      <a:headEnd type="none" w="med" len="med"/>
                      <a:tailEnd type="none" w="med" len="med"/>
                    </a:lnL>
                    <a:lnR w="12700" cap="flat" cmpd="sng" algn="ctr">
                      <a:solidFill>
                        <a:srgbClr val="A5300F">
                          <a:lumMod val="50000"/>
                        </a:srgbClr>
                      </a:solidFill>
                      <a:prstDash val="solid"/>
                      <a:round/>
                      <a:headEnd type="none" w="med" len="med"/>
                      <a:tailEnd type="none" w="med" len="med"/>
                    </a:lnR>
                    <a:lnT w="12700" cap="flat" cmpd="sng" algn="ctr">
                      <a:solidFill>
                        <a:srgbClr val="A5300F">
                          <a:lumMod val="50000"/>
                        </a:srgbClr>
                      </a:solidFill>
                      <a:prstDash val="solid"/>
                      <a:round/>
                      <a:headEnd type="none" w="med" len="med"/>
                      <a:tailEnd type="none" w="med" len="med"/>
                    </a:lnT>
                    <a:lnB w="12700" cap="flat" cmpd="sng" algn="ctr">
                      <a:solidFill>
                        <a:srgbClr val="A5300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107000"/>
                        </a:lnSpc>
                        <a:spcAft>
                          <a:spcPts val="0"/>
                        </a:spcAft>
                      </a:pPr>
                      <a:r>
                        <a:rPr lang="es-MX" sz="1200" dirty="0">
                          <a:solidFill>
                            <a:schemeClr val="tx1"/>
                          </a:solidFill>
                          <a:latin typeface="Arial" panose="020B0604020202020204" pitchFamily="34" charset="0"/>
                          <a:ea typeface="Calibri"/>
                          <a:cs typeface="Arial" panose="020B0604020202020204" pitchFamily="34" charset="0"/>
                        </a:rPr>
                        <a:t>100%</a:t>
                      </a:r>
                    </a:p>
                  </a:txBody>
                  <a:tcPr marL="44450" marR="44450" marT="0" marB="0" anchor="ctr">
                    <a:lnL w="12700" cap="flat" cmpd="sng" algn="ctr">
                      <a:solidFill>
                        <a:srgbClr val="A5300F">
                          <a:lumMod val="50000"/>
                        </a:srgbClr>
                      </a:solidFill>
                      <a:prstDash val="solid"/>
                      <a:round/>
                      <a:headEnd type="none" w="med" len="med"/>
                      <a:tailEnd type="none" w="med" len="med"/>
                    </a:lnL>
                    <a:lnR w="12700" cap="flat" cmpd="sng" algn="ctr">
                      <a:solidFill>
                        <a:srgbClr val="A5300F">
                          <a:lumMod val="50000"/>
                        </a:srgbClr>
                      </a:solidFill>
                      <a:prstDash val="solid"/>
                      <a:round/>
                      <a:headEnd type="none" w="med" len="med"/>
                      <a:tailEnd type="none" w="med" len="med"/>
                    </a:lnR>
                    <a:lnT w="12700" cap="flat" cmpd="sng" algn="ctr">
                      <a:solidFill>
                        <a:srgbClr val="A5300F">
                          <a:lumMod val="50000"/>
                        </a:srgbClr>
                      </a:solidFill>
                      <a:prstDash val="solid"/>
                      <a:round/>
                      <a:headEnd type="none" w="med" len="med"/>
                      <a:tailEnd type="none" w="med" len="med"/>
                    </a:lnT>
                    <a:lnB w="12700" cap="flat" cmpd="sng" algn="ctr">
                      <a:solidFill>
                        <a:srgbClr val="A5300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s-MX" sz="800" dirty="0">
                          <a:solidFill>
                            <a:schemeClr val="tx1"/>
                          </a:solidFill>
                          <a:latin typeface="Arial" panose="020B0604020202020204" pitchFamily="34" charset="0"/>
                          <a:ea typeface="Calibri"/>
                          <a:cs typeface="Arial" panose="020B0604020202020204" pitchFamily="34" charset="0"/>
                          <a:hlinkClick r:id="rId3"/>
                        </a:rPr>
                        <a:t>https://drive.google.com/drive/folders/1NAEVnriY6BYWxNWD2j8JdbQgeHp2Vr9_?usp=sharing</a:t>
                      </a:r>
                      <a:r>
                        <a:rPr lang="es-MX" sz="800" dirty="0">
                          <a:solidFill>
                            <a:schemeClr val="tx1"/>
                          </a:solidFill>
                          <a:latin typeface="Arial" panose="020B0604020202020204" pitchFamily="34" charset="0"/>
                          <a:ea typeface="Calibri"/>
                          <a:cs typeface="Arial" panose="020B0604020202020204" pitchFamily="34" charset="0"/>
                        </a:rPr>
                        <a:t> </a:t>
                      </a:r>
                    </a:p>
                  </a:txBody>
                  <a:tcPr marL="44450" marR="44450" marT="0" marB="0" anchor="ctr">
                    <a:lnL w="12700" cap="flat" cmpd="sng" algn="ctr">
                      <a:solidFill>
                        <a:srgbClr val="A5300F">
                          <a:lumMod val="50000"/>
                        </a:srgbClr>
                      </a:solidFill>
                      <a:prstDash val="solid"/>
                      <a:round/>
                      <a:headEnd type="none" w="med" len="med"/>
                      <a:tailEnd type="none" w="med" len="med"/>
                    </a:lnL>
                    <a:lnR w="12700" cap="flat" cmpd="sng" algn="ctr">
                      <a:solidFill>
                        <a:srgbClr val="A5300F">
                          <a:lumMod val="50000"/>
                        </a:srgbClr>
                      </a:solidFill>
                      <a:prstDash val="solid"/>
                      <a:round/>
                      <a:headEnd type="none" w="med" len="med"/>
                      <a:tailEnd type="none" w="med" len="med"/>
                    </a:lnR>
                    <a:lnT w="12700" cap="flat" cmpd="sng" algn="ctr">
                      <a:solidFill>
                        <a:srgbClr val="A5300F">
                          <a:lumMod val="50000"/>
                        </a:srgbClr>
                      </a:solidFill>
                      <a:prstDash val="solid"/>
                      <a:round/>
                      <a:headEnd type="none" w="med" len="med"/>
                      <a:tailEnd type="none" w="med" len="med"/>
                    </a:lnT>
                    <a:lnB w="12700" cap="flat" cmpd="sng" algn="ctr">
                      <a:solidFill>
                        <a:srgbClr val="A5300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2" name="Rectángulo 1">
            <a:extLst>
              <a:ext uri="{FF2B5EF4-FFF2-40B4-BE49-F238E27FC236}">
                <a16:creationId xmlns:a16="http://schemas.microsoft.com/office/drawing/2014/main" id="{3B6FB722-3714-18DF-AC24-052DF3FA1141}"/>
              </a:ext>
            </a:extLst>
          </p:cNvPr>
          <p:cNvSpPr/>
          <p:nvPr/>
        </p:nvSpPr>
        <p:spPr>
          <a:xfrm>
            <a:off x="373788" y="3245888"/>
            <a:ext cx="8396423" cy="46527"/>
          </a:xfrm>
          <a:prstGeom prst="rect">
            <a:avLst/>
          </a:prstGeom>
          <a:gradFill flip="none" rotWithShape="1">
            <a:gsLst>
              <a:gs pos="0">
                <a:srgbClr val="006C6F">
                  <a:shade val="30000"/>
                  <a:satMod val="115000"/>
                </a:srgbClr>
              </a:gs>
              <a:gs pos="50000">
                <a:srgbClr val="006C6F">
                  <a:shade val="67500"/>
                  <a:satMod val="115000"/>
                </a:srgbClr>
              </a:gs>
              <a:gs pos="100000">
                <a:srgbClr val="006C6F">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2930">
              <a:defRPr/>
            </a:pPr>
            <a:endParaRPr lang="es-MX" sz="1744">
              <a:solidFill>
                <a:prstClr val="white"/>
              </a:solidFill>
              <a:latin typeface="Calibri" panose="020F0502020204030204"/>
            </a:endParaRPr>
          </a:p>
        </p:txBody>
      </p:sp>
      <p:sp>
        <p:nvSpPr>
          <p:cNvPr id="4" name="Marco 3">
            <a:extLst>
              <a:ext uri="{FF2B5EF4-FFF2-40B4-BE49-F238E27FC236}">
                <a16:creationId xmlns:a16="http://schemas.microsoft.com/office/drawing/2014/main" id="{3C63E2CE-D064-0FF9-DCEF-3095C39427D0}"/>
              </a:ext>
            </a:extLst>
          </p:cNvPr>
          <p:cNvSpPr/>
          <p:nvPr/>
        </p:nvSpPr>
        <p:spPr>
          <a:xfrm>
            <a:off x="4396155" y="4384431"/>
            <a:ext cx="4243754" cy="1539176"/>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a:ln>
            <a:noFill/>
          </a:ln>
          <a:effectLst/>
        </p:spPr>
      </p:sp>
      <p:sp>
        <p:nvSpPr>
          <p:cNvPr id="5" name="Marco 4">
            <a:extLst>
              <a:ext uri="{FF2B5EF4-FFF2-40B4-BE49-F238E27FC236}">
                <a16:creationId xmlns:a16="http://schemas.microsoft.com/office/drawing/2014/main" id="{D25D3679-312E-64CF-D2B4-79E977DE9593}"/>
              </a:ext>
            </a:extLst>
          </p:cNvPr>
          <p:cNvSpPr/>
          <p:nvPr/>
        </p:nvSpPr>
        <p:spPr>
          <a:xfrm>
            <a:off x="4221811" y="4205131"/>
            <a:ext cx="4243754" cy="1539176"/>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a:ln>
            <a:noFill/>
          </a:ln>
          <a:effectLst/>
        </p:spPr>
      </p:sp>
    </p:spTree>
    <p:extLst>
      <p:ext uri="{BB962C8B-B14F-4D97-AF65-F5344CB8AC3E}">
        <p14:creationId xmlns:p14="http://schemas.microsoft.com/office/powerpoint/2010/main" val="3917878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C6B05-BA22-35C3-B967-60594C70BCE6}"/>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E51E992A-5FEC-4035-3A59-19CA6624758C}"/>
              </a:ext>
            </a:extLst>
          </p:cNvPr>
          <p:cNvSpPr txBox="1"/>
          <p:nvPr/>
        </p:nvSpPr>
        <p:spPr>
          <a:xfrm>
            <a:off x="2015050" y="1592943"/>
            <a:ext cx="4785284" cy="1404359"/>
          </a:xfrm>
          <a:prstGeom prst="rect">
            <a:avLst/>
          </a:prstGeom>
          <a:noFill/>
        </p:spPr>
        <p:txBody>
          <a:bodyPr wrap="none" rtlCol="0">
            <a:spAutoFit/>
          </a:bodyPr>
          <a:lstStyle/>
          <a:p>
            <a:pPr marL="0" marR="0" lvl="0" indent="0" algn="ctr" defTabSz="403250" rtl="0" eaLnBrk="1" fontAlgn="auto" latinLnBrk="0" hangingPunct="1">
              <a:lnSpc>
                <a:spcPct val="100000"/>
              </a:lnSpc>
              <a:spcBef>
                <a:spcPts val="0"/>
              </a:spcBef>
              <a:spcAft>
                <a:spcPts val="0"/>
              </a:spcAft>
              <a:buClrTx/>
              <a:buSzTx/>
              <a:buFontTx/>
              <a:buNone/>
              <a:tabLst/>
              <a:defRPr/>
            </a:pPr>
            <a:r>
              <a:rPr kumimoji="0" lang="es-MX" sz="4263" b="1" i="0" u="none" strike="noStrike" kern="1200" cap="none" spc="0" normalizeH="0" baseline="0" noProof="0" dirty="0">
                <a:ln>
                  <a:noFill/>
                </a:ln>
                <a:solidFill>
                  <a:prstClr val="black">
                    <a:lumMod val="65000"/>
                    <a:lumOff val="35000"/>
                  </a:prstClr>
                </a:solidFill>
                <a:effectLst/>
                <a:uLnTx/>
                <a:uFillTx/>
                <a:latin typeface="Verdana" panose="020B0604030504040204" pitchFamily="34" charset="0"/>
                <a:ea typeface="Verdana" panose="020B0604030504040204" pitchFamily="34" charset="0"/>
                <a:cs typeface="Arial" panose="020B0604020202020204" pitchFamily="34" charset="0"/>
              </a:rPr>
              <a:t>INFORME DE</a:t>
            </a:r>
          </a:p>
          <a:p>
            <a:pPr marL="0" marR="0" lvl="0" indent="0" algn="ctr" defTabSz="403250" rtl="0" eaLnBrk="1" fontAlgn="auto" latinLnBrk="0" hangingPunct="1">
              <a:lnSpc>
                <a:spcPct val="100000"/>
              </a:lnSpc>
              <a:spcBef>
                <a:spcPts val="0"/>
              </a:spcBef>
              <a:spcAft>
                <a:spcPts val="0"/>
              </a:spcAft>
              <a:buClrTx/>
              <a:buSzTx/>
              <a:buFontTx/>
              <a:buNone/>
              <a:tabLst/>
              <a:defRPr/>
            </a:pPr>
            <a:r>
              <a:rPr kumimoji="0" lang="es-MX" sz="4263" b="1" i="0" u="none" strike="noStrike" kern="1200" cap="none" spc="0" normalizeH="0" baseline="0" noProof="0" dirty="0">
                <a:ln>
                  <a:noFill/>
                </a:ln>
                <a:solidFill>
                  <a:prstClr val="black">
                    <a:lumMod val="65000"/>
                    <a:lumOff val="35000"/>
                  </a:prstClr>
                </a:solidFill>
                <a:effectLst/>
                <a:uLnTx/>
                <a:uFillTx/>
                <a:latin typeface="Verdana" panose="020B0604030504040204" pitchFamily="34" charset="0"/>
                <a:ea typeface="Verdana" panose="020B0604030504040204" pitchFamily="34" charset="0"/>
                <a:cs typeface="Arial" panose="020B0604020202020204" pitchFamily="34" charset="0"/>
              </a:rPr>
              <a:t> VINCULACIÓN</a:t>
            </a:r>
          </a:p>
        </p:txBody>
      </p:sp>
      <p:sp>
        <p:nvSpPr>
          <p:cNvPr id="9" name="CuadroTexto 8">
            <a:extLst>
              <a:ext uri="{FF2B5EF4-FFF2-40B4-BE49-F238E27FC236}">
                <a16:creationId xmlns:a16="http://schemas.microsoft.com/office/drawing/2014/main" id="{9E8EF876-5D07-3CD0-6741-2885F4AA414C}"/>
              </a:ext>
            </a:extLst>
          </p:cNvPr>
          <p:cNvSpPr txBox="1"/>
          <p:nvPr/>
        </p:nvSpPr>
        <p:spPr>
          <a:xfrm>
            <a:off x="2343665" y="3780479"/>
            <a:ext cx="4456669" cy="509820"/>
          </a:xfrm>
          <a:prstGeom prst="rect">
            <a:avLst/>
          </a:prstGeom>
          <a:noFill/>
        </p:spPr>
        <p:txBody>
          <a:bodyPr wrap="none" rtlCol="0">
            <a:spAutoFit/>
          </a:bodyPr>
          <a:lstStyle/>
          <a:p>
            <a:pPr marL="0" marR="0" lvl="0" indent="0" algn="ctr" defTabSz="403250" rtl="0" eaLnBrk="1" fontAlgn="auto" latinLnBrk="0" hangingPunct="1">
              <a:lnSpc>
                <a:spcPct val="100000"/>
              </a:lnSpc>
              <a:spcBef>
                <a:spcPts val="0"/>
              </a:spcBef>
              <a:spcAft>
                <a:spcPts val="0"/>
              </a:spcAft>
              <a:buClrTx/>
              <a:buSzTx/>
              <a:buFontTx/>
              <a:buNone/>
              <a:tabLst/>
              <a:defRPr/>
            </a:pPr>
            <a:r>
              <a:rPr kumimoji="0" lang="es-MX" sz="2713" b="1" i="0" u="none" strike="noStrike" kern="1200" cap="none" spc="0" normalizeH="0" baseline="0" noProof="0" dirty="0">
                <a:ln>
                  <a:noFill/>
                </a:ln>
                <a:solidFill>
                  <a:srgbClr val="E7E6E6">
                    <a:lumMod val="50000"/>
                  </a:srgbClr>
                </a:solidFill>
                <a:effectLst/>
                <a:uLnTx/>
                <a:uFillTx/>
                <a:latin typeface="Verdana" panose="020B0604030504040204" pitchFamily="34" charset="0"/>
                <a:ea typeface="Verdana" panose="020B0604030504040204" pitchFamily="34" charset="0"/>
                <a:cs typeface="Arial" panose="020B0604020202020204" pitchFamily="34" charset="0"/>
              </a:rPr>
              <a:t>ENERO – ABRIL 2025</a:t>
            </a:r>
          </a:p>
        </p:txBody>
      </p:sp>
      <p:sp>
        <p:nvSpPr>
          <p:cNvPr id="2" name="Rectángulo 1">
            <a:extLst>
              <a:ext uri="{FF2B5EF4-FFF2-40B4-BE49-F238E27FC236}">
                <a16:creationId xmlns:a16="http://schemas.microsoft.com/office/drawing/2014/main" id="{25A2887B-6C4E-90D0-01F9-7F2BA0C267CD}"/>
              </a:ext>
            </a:extLst>
          </p:cNvPr>
          <p:cNvSpPr/>
          <p:nvPr/>
        </p:nvSpPr>
        <p:spPr>
          <a:xfrm>
            <a:off x="2659789" y="3184032"/>
            <a:ext cx="3824423" cy="165648"/>
          </a:xfrm>
          <a:prstGeom prst="rect">
            <a:avLst/>
          </a:prstGeom>
          <a:solidFill>
            <a:srgbClr val="006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2930" rtl="0" eaLnBrk="1" fontAlgn="auto" latinLnBrk="0" hangingPunct="1">
              <a:lnSpc>
                <a:spcPct val="100000"/>
              </a:lnSpc>
              <a:spcBef>
                <a:spcPts val="0"/>
              </a:spcBef>
              <a:spcAft>
                <a:spcPts val="0"/>
              </a:spcAft>
              <a:buClrTx/>
              <a:buSzTx/>
              <a:buFontTx/>
              <a:buNone/>
              <a:tabLst/>
              <a:defRPr/>
            </a:pPr>
            <a:endParaRPr kumimoji="0" lang="es-MX" sz="174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ángulo 2">
            <a:extLst>
              <a:ext uri="{FF2B5EF4-FFF2-40B4-BE49-F238E27FC236}">
                <a16:creationId xmlns:a16="http://schemas.microsoft.com/office/drawing/2014/main" id="{79D507B6-195B-93B5-3A68-5FCC566EBEB4}"/>
              </a:ext>
            </a:extLst>
          </p:cNvPr>
          <p:cNvSpPr/>
          <p:nvPr/>
        </p:nvSpPr>
        <p:spPr>
          <a:xfrm>
            <a:off x="2659788" y="3428102"/>
            <a:ext cx="3824423" cy="165647"/>
          </a:xfrm>
          <a:prstGeom prst="rect">
            <a:avLst/>
          </a:prstGeom>
          <a:solidFill>
            <a:srgbClr val="009C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2930" rtl="0" eaLnBrk="1" fontAlgn="auto" latinLnBrk="0" hangingPunct="1">
              <a:lnSpc>
                <a:spcPct val="100000"/>
              </a:lnSpc>
              <a:spcBef>
                <a:spcPts val="0"/>
              </a:spcBef>
              <a:spcAft>
                <a:spcPts val="0"/>
              </a:spcAft>
              <a:buClrTx/>
              <a:buSzTx/>
              <a:buFontTx/>
              <a:buNone/>
              <a:tabLst/>
              <a:defRPr/>
            </a:pPr>
            <a:endParaRPr kumimoji="0" lang="es-MX" sz="1744"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913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o 1">
            <a:extLst>
              <a:ext uri="{FF2B5EF4-FFF2-40B4-BE49-F238E27FC236}">
                <a16:creationId xmlns:a16="http://schemas.microsoft.com/office/drawing/2014/main" id="{4CA28CDB-4A57-A4CD-9754-922EED940C5A}"/>
              </a:ext>
            </a:extLst>
          </p:cNvPr>
          <p:cNvSpPr/>
          <p:nvPr/>
        </p:nvSpPr>
        <p:spPr>
          <a:xfrm>
            <a:off x="221995" y="4097452"/>
            <a:ext cx="8150480" cy="2164468"/>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a:ln>
            <a:noFill/>
          </a:ln>
          <a:effectLst/>
        </p:spPr>
      </p:sp>
      <p:sp>
        <p:nvSpPr>
          <p:cNvPr id="6" name="CuadroTexto 5">
            <a:extLst>
              <a:ext uri="{FF2B5EF4-FFF2-40B4-BE49-F238E27FC236}">
                <a16:creationId xmlns:a16="http://schemas.microsoft.com/office/drawing/2014/main" id="{8BC23904-CE05-B5EF-FDAD-D8E7AD6E29E2}"/>
              </a:ext>
            </a:extLst>
          </p:cNvPr>
          <p:cNvSpPr txBox="1"/>
          <p:nvPr/>
        </p:nvSpPr>
        <p:spPr>
          <a:xfrm>
            <a:off x="1106656" y="716463"/>
            <a:ext cx="6507477" cy="400110"/>
          </a:xfrm>
          <a:prstGeom prst="rect">
            <a:avLst/>
          </a:prstGeom>
          <a:noFill/>
        </p:spPr>
        <p:txBody>
          <a:bodyPr wrap="square">
            <a:spAutoFit/>
          </a:bodyPr>
          <a:lstStyle/>
          <a:p>
            <a:pPr algn="ctr"/>
            <a:r>
              <a:rPr lang="en-US" sz="2000" b="1" dirty="0">
                <a:latin typeface="Arial"/>
                <a:cs typeface="Arial"/>
                <a:sym typeface="Arial"/>
              </a:rPr>
              <a:t>PRIMERA ASAMBLEA GENERAL COEPES</a:t>
            </a:r>
            <a:endParaRPr lang="en-US" sz="2000" dirty="0"/>
          </a:p>
        </p:txBody>
      </p:sp>
      <p:sp>
        <p:nvSpPr>
          <p:cNvPr id="12" name="CuadroTexto 11">
            <a:extLst>
              <a:ext uri="{FF2B5EF4-FFF2-40B4-BE49-F238E27FC236}">
                <a16:creationId xmlns:a16="http://schemas.microsoft.com/office/drawing/2014/main" id="{6DDDDD74-96D8-0362-4B5F-D9D72013ACA0}"/>
              </a:ext>
            </a:extLst>
          </p:cNvPr>
          <p:cNvSpPr txBox="1"/>
          <p:nvPr/>
        </p:nvSpPr>
        <p:spPr>
          <a:xfrm>
            <a:off x="221995" y="1116573"/>
            <a:ext cx="8276797" cy="2308324"/>
          </a:xfrm>
          <a:prstGeom prst="rect">
            <a:avLst/>
          </a:prstGeom>
          <a:noFill/>
        </p:spPr>
        <p:txBody>
          <a:bodyPr wrap="square">
            <a:spAutoFit/>
          </a:bodyPr>
          <a:lstStyle/>
          <a:p>
            <a:pPr algn="just">
              <a:buNone/>
            </a:pPr>
            <a:r>
              <a:rPr lang="es-ES" sz="1600" dirty="0">
                <a:latin typeface="Arial" panose="020B0604020202020204" pitchFamily="34" charset="0"/>
                <a:cs typeface="Arial" panose="020B0604020202020204" pitchFamily="34" charset="0"/>
                <a:sym typeface="Arial"/>
              </a:rPr>
              <a:t>Participamos en la </a:t>
            </a:r>
            <a:r>
              <a:rPr lang="es-ES" sz="1600" b="1" i="0" u="none" strike="noStrike" dirty="0">
                <a:solidFill>
                  <a:srgbClr val="960E53"/>
                </a:solidFill>
                <a:effectLst/>
                <a:latin typeface="Arial" panose="020B0604020202020204" pitchFamily="34" charset="0"/>
                <a:cs typeface="Arial" panose="020B0604020202020204" pitchFamily="34" charset="0"/>
              </a:rPr>
              <a:t>Primera Asamblea General Ordinaria 2025 de la Comisión Estatal para la Planeación de la Educación Superior en Sonora (COEPES), </a:t>
            </a:r>
            <a:r>
              <a:rPr lang="es-ES" sz="1600" b="0" i="0" dirty="0">
                <a:solidFill>
                  <a:srgbClr val="000000"/>
                </a:solidFill>
                <a:effectLst/>
                <a:latin typeface="Arial" panose="020B0604020202020204" pitchFamily="34" charset="0"/>
                <a:cs typeface="Arial" panose="020B0604020202020204" pitchFamily="34" charset="0"/>
              </a:rPr>
              <a:t>encabezada por el Mtro. </a:t>
            </a:r>
            <a:r>
              <a:rPr lang="es-ES" sz="1600" b="0" i="0" dirty="0" err="1">
                <a:solidFill>
                  <a:srgbClr val="000000"/>
                </a:solidFill>
                <a:effectLst/>
                <a:latin typeface="Arial" panose="020B0604020202020204" pitchFamily="34" charset="0"/>
                <a:cs typeface="Arial" panose="020B0604020202020204" pitchFamily="34" charset="0"/>
              </a:rPr>
              <a:t>Froylán</a:t>
            </a:r>
            <a:r>
              <a:rPr lang="es-ES" sz="1600" b="0" i="0" dirty="0">
                <a:solidFill>
                  <a:srgbClr val="000000"/>
                </a:solidFill>
                <a:effectLst/>
                <a:latin typeface="Arial" panose="020B0604020202020204" pitchFamily="34" charset="0"/>
                <a:cs typeface="Arial" panose="020B0604020202020204" pitchFamily="34" charset="0"/>
              </a:rPr>
              <a:t> Gámez Gamboa, Secretario de Educación y Cultura y el Dr. Rodolfo Basurto Álvarez, Subsecretario de Educación Media Superior y Superior en Sonora. Donde se presentaron los informes de trabajo del 2024 así como los planes de trabajo hacia el 2025, destacando el Plan para fortalecer la Educación Dual, el Plan de Mejora Continua Integral de la Educación Superior, el Plan Actualizado de Vinculación, Consulta y Participación Social, el Plan de Trabajo del Consorcio de Semiconductores y el Plan de Trabajo para fortalecer la Electromovilidad en Sonora.</a:t>
            </a:r>
            <a:endParaRPr lang="en-US" sz="1600"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5373307F-802A-49D9-FC4B-B77F96DE6C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1126" y="3917338"/>
            <a:ext cx="3356096" cy="2517072"/>
          </a:xfrm>
          <a:prstGeom prst="rect">
            <a:avLst/>
          </a:prstGeom>
        </p:spPr>
      </p:pic>
      <p:pic>
        <p:nvPicPr>
          <p:cNvPr id="10" name="Imagen 9">
            <a:extLst>
              <a:ext uri="{FF2B5EF4-FFF2-40B4-BE49-F238E27FC236}">
                <a16:creationId xmlns:a16="http://schemas.microsoft.com/office/drawing/2014/main" id="{55EC763A-B8F9-8832-12AD-7AA62C0CC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25" y="3917338"/>
            <a:ext cx="3356096" cy="2517071"/>
          </a:xfrm>
          <a:prstGeom prst="rect">
            <a:avLst/>
          </a:prstGeom>
        </p:spPr>
      </p:pic>
    </p:spTree>
    <p:extLst>
      <p:ext uri="{BB962C8B-B14F-4D97-AF65-F5344CB8AC3E}">
        <p14:creationId xmlns:p14="http://schemas.microsoft.com/office/powerpoint/2010/main" val="2587519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A78A8-7F40-C3D2-89D9-8C355E6514FF}"/>
            </a:ext>
          </a:extLst>
        </p:cNvPr>
        <p:cNvGrpSpPr/>
        <p:nvPr/>
      </p:nvGrpSpPr>
      <p:grpSpPr>
        <a:xfrm>
          <a:off x="0" y="0"/>
          <a:ext cx="0" cy="0"/>
          <a:chOff x="0" y="0"/>
          <a:chExt cx="0" cy="0"/>
        </a:xfrm>
      </p:grpSpPr>
      <p:sp>
        <p:nvSpPr>
          <p:cNvPr id="3" name="Marco 2">
            <a:extLst>
              <a:ext uri="{FF2B5EF4-FFF2-40B4-BE49-F238E27FC236}">
                <a16:creationId xmlns:a16="http://schemas.microsoft.com/office/drawing/2014/main" id="{8D83839C-E77B-57E2-53A8-8DF184FE0613}"/>
              </a:ext>
            </a:extLst>
          </p:cNvPr>
          <p:cNvSpPr/>
          <p:nvPr/>
        </p:nvSpPr>
        <p:spPr>
          <a:xfrm>
            <a:off x="4923691" y="2672861"/>
            <a:ext cx="2813539" cy="3171177"/>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a:ln>
            <a:noFill/>
          </a:ln>
          <a:effectLst/>
        </p:spPr>
      </p:sp>
      <p:sp>
        <p:nvSpPr>
          <p:cNvPr id="2" name="Marco 1">
            <a:extLst>
              <a:ext uri="{FF2B5EF4-FFF2-40B4-BE49-F238E27FC236}">
                <a16:creationId xmlns:a16="http://schemas.microsoft.com/office/drawing/2014/main" id="{E77B52E7-CA85-FF3F-365E-C55A656ACFB8}"/>
              </a:ext>
            </a:extLst>
          </p:cNvPr>
          <p:cNvSpPr/>
          <p:nvPr/>
        </p:nvSpPr>
        <p:spPr>
          <a:xfrm>
            <a:off x="845069" y="3036724"/>
            <a:ext cx="2601515" cy="2470928"/>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a:ln>
            <a:noFill/>
          </a:ln>
          <a:effectLst/>
        </p:spPr>
      </p:sp>
      <p:sp>
        <p:nvSpPr>
          <p:cNvPr id="6" name="CuadroTexto 5">
            <a:extLst>
              <a:ext uri="{FF2B5EF4-FFF2-40B4-BE49-F238E27FC236}">
                <a16:creationId xmlns:a16="http://schemas.microsoft.com/office/drawing/2014/main" id="{F28AA01B-A420-D048-B6E2-A614E1006C3F}"/>
              </a:ext>
            </a:extLst>
          </p:cNvPr>
          <p:cNvSpPr txBox="1"/>
          <p:nvPr/>
        </p:nvSpPr>
        <p:spPr>
          <a:xfrm>
            <a:off x="1318261" y="1013961"/>
            <a:ext cx="6507477" cy="400110"/>
          </a:xfrm>
          <a:prstGeom prst="rect">
            <a:avLst/>
          </a:prstGeom>
          <a:noFill/>
        </p:spPr>
        <p:txBody>
          <a:bodyPr wrap="square">
            <a:spAutoFit/>
          </a:bodyPr>
          <a:lstStyle/>
          <a:p>
            <a:pPr algn="ctr"/>
            <a:r>
              <a:rPr lang="en-US" sz="2000" b="1" dirty="0">
                <a:latin typeface="Arial"/>
                <a:cs typeface="Arial"/>
                <a:sym typeface="Arial"/>
              </a:rPr>
              <a:t>FIRMA DE CONVENIO CON UNIVERSIDAD VIZCAYA </a:t>
            </a:r>
            <a:endParaRPr lang="en-US" sz="2000" dirty="0"/>
          </a:p>
        </p:txBody>
      </p:sp>
      <p:pic>
        <p:nvPicPr>
          <p:cNvPr id="8" name="Marcador de contenido 4">
            <a:extLst>
              <a:ext uri="{FF2B5EF4-FFF2-40B4-BE49-F238E27FC236}">
                <a16:creationId xmlns:a16="http://schemas.microsoft.com/office/drawing/2014/main" id="{47C8107C-9DA5-CF3D-7ADF-0E8FCDC60615}"/>
              </a:ext>
            </a:extLst>
          </p:cNvPr>
          <p:cNvPicPr>
            <a:picLocks noChangeAspect="1"/>
          </p:cNvPicPr>
          <p:nvPr/>
        </p:nvPicPr>
        <p:blipFill>
          <a:blip r:embed="rId2"/>
          <a:stretch>
            <a:fillRect/>
          </a:stretch>
        </p:blipFill>
        <p:spPr>
          <a:xfrm>
            <a:off x="5193324" y="2992697"/>
            <a:ext cx="2719754" cy="3026532"/>
          </a:xfrm>
          <a:prstGeom prst="rect">
            <a:avLst/>
          </a:prstGeom>
        </p:spPr>
      </p:pic>
      <p:pic>
        <p:nvPicPr>
          <p:cNvPr id="9" name="Imagen 8">
            <a:extLst>
              <a:ext uri="{FF2B5EF4-FFF2-40B4-BE49-F238E27FC236}">
                <a16:creationId xmlns:a16="http://schemas.microsoft.com/office/drawing/2014/main" id="{7EA47B24-8C5D-4F58-593C-E2FAD9E1E4A3}"/>
              </a:ext>
            </a:extLst>
          </p:cNvPr>
          <p:cNvPicPr>
            <a:picLocks noChangeAspect="1"/>
          </p:cNvPicPr>
          <p:nvPr/>
        </p:nvPicPr>
        <p:blipFill>
          <a:blip r:embed="rId3"/>
          <a:stretch>
            <a:fillRect/>
          </a:stretch>
        </p:blipFill>
        <p:spPr>
          <a:xfrm>
            <a:off x="1106656" y="3270499"/>
            <a:ext cx="2480607" cy="2470928"/>
          </a:xfrm>
          <a:prstGeom prst="rect">
            <a:avLst/>
          </a:prstGeom>
        </p:spPr>
      </p:pic>
      <p:sp>
        <p:nvSpPr>
          <p:cNvPr id="12" name="CuadroTexto 11">
            <a:extLst>
              <a:ext uri="{FF2B5EF4-FFF2-40B4-BE49-F238E27FC236}">
                <a16:creationId xmlns:a16="http://schemas.microsoft.com/office/drawing/2014/main" id="{D59C27C0-4C23-D5E8-5910-46EE80123E95}"/>
              </a:ext>
            </a:extLst>
          </p:cNvPr>
          <p:cNvSpPr txBox="1"/>
          <p:nvPr/>
        </p:nvSpPr>
        <p:spPr>
          <a:xfrm>
            <a:off x="410003" y="1386204"/>
            <a:ext cx="8276797" cy="1077218"/>
          </a:xfrm>
          <a:prstGeom prst="rect">
            <a:avLst/>
          </a:prstGeom>
          <a:noFill/>
        </p:spPr>
        <p:txBody>
          <a:bodyPr wrap="square">
            <a:spAutoFit/>
          </a:bodyPr>
          <a:lstStyle/>
          <a:p>
            <a:pPr algn="just"/>
            <a:r>
              <a:rPr lang="es-MX" sz="1600" dirty="0">
                <a:latin typeface="Arial"/>
                <a:cs typeface="Arial"/>
                <a:sym typeface="Arial"/>
              </a:rPr>
              <a:t>La Universidad Tecnológica de Guaymas y la Universidad Vizcaya de las Américas, campus Guaymas, han firmado un importante convenio de colaboración para beneficio mutuo para la comunidad docente y alumnado. La firma de este acuerdo tuvo lugar en nuestras instalaciones, bajo la dirección del rector, Lic. Javier Enrique Carrizales Salazar.</a:t>
            </a:r>
            <a:endParaRPr lang="en-US" sz="1600" dirty="0"/>
          </a:p>
        </p:txBody>
      </p:sp>
    </p:spTree>
    <p:extLst>
      <p:ext uri="{BB962C8B-B14F-4D97-AF65-F5344CB8AC3E}">
        <p14:creationId xmlns:p14="http://schemas.microsoft.com/office/powerpoint/2010/main" val="1110139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30052-0F36-A82C-41F0-D81799FFF909}"/>
            </a:ext>
          </a:extLst>
        </p:cNvPr>
        <p:cNvGrpSpPr/>
        <p:nvPr/>
      </p:nvGrpSpPr>
      <p:grpSpPr>
        <a:xfrm>
          <a:off x="0" y="0"/>
          <a:ext cx="0" cy="0"/>
          <a:chOff x="0" y="0"/>
          <a:chExt cx="0" cy="0"/>
        </a:xfrm>
      </p:grpSpPr>
      <p:sp>
        <p:nvSpPr>
          <p:cNvPr id="3" name="Marco 2">
            <a:extLst>
              <a:ext uri="{FF2B5EF4-FFF2-40B4-BE49-F238E27FC236}">
                <a16:creationId xmlns:a16="http://schemas.microsoft.com/office/drawing/2014/main" id="{082B20BE-62CC-8FFF-7336-4C56CFED9762}"/>
              </a:ext>
            </a:extLst>
          </p:cNvPr>
          <p:cNvSpPr/>
          <p:nvPr/>
        </p:nvSpPr>
        <p:spPr>
          <a:xfrm>
            <a:off x="5846406" y="3184646"/>
            <a:ext cx="2813539" cy="3171177"/>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a:ln>
            <a:noFill/>
          </a:ln>
          <a:effectLst/>
        </p:spPr>
        <p:txBody>
          <a:bodyPr/>
          <a:lstStyle/>
          <a:p>
            <a:endParaRPr lang="es-MX" dirty="0"/>
          </a:p>
        </p:txBody>
      </p:sp>
      <p:sp>
        <p:nvSpPr>
          <p:cNvPr id="2" name="Marco 1">
            <a:extLst>
              <a:ext uri="{FF2B5EF4-FFF2-40B4-BE49-F238E27FC236}">
                <a16:creationId xmlns:a16="http://schemas.microsoft.com/office/drawing/2014/main" id="{20E1A393-28E9-4C71-735E-6E5C1D713CBF}"/>
              </a:ext>
            </a:extLst>
          </p:cNvPr>
          <p:cNvSpPr/>
          <p:nvPr/>
        </p:nvSpPr>
        <p:spPr>
          <a:xfrm>
            <a:off x="557327" y="3184646"/>
            <a:ext cx="2601515" cy="3171177"/>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a:ln>
            <a:noFill/>
          </a:ln>
          <a:effectLst/>
        </p:spPr>
      </p:sp>
      <p:sp>
        <p:nvSpPr>
          <p:cNvPr id="6" name="CuadroTexto 5">
            <a:extLst>
              <a:ext uri="{FF2B5EF4-FFF2-40B4-BE49-F238E27FC236}">
                <a16:creationId xmlns:a16="http://schemas.microsoft.com/office/drawing/2014/main" id="{74170426-2324-E6AC-D904-295340585D58}"/>
              </a:ext>
            </a:extLst>
          </p:cNvPr>
          <p:cNvSpPr txBox="1"/>
          <p:nvPr/>
        </p:nvSpPr>
        <p:spPr>
          <a:xfrm>
            <a:off x="902371" y="758915"/>
            <a:ext cx="7292060" cy="707886"/>
          </a:xfrm>
          <a:prstGeom prst="rect">
            <a:avLst/>
          </a:prstGeom>
          <a:noFill/>
        </p:spPr>
        <p:txBody>
          <a:bodyPr wrap="square">
            <a:spAutoFit/>
          </a:bodyPr>
          <a:lstStyle/>
          <a:p>
            <a:pPr algn="ctr"/>
            <a:r>
              <a:rPr lang="es-ES" sz="2000" b="1" i="0" dirty="0">
                <a:solidFill>
                  <a:srgbClr val="000000"/>
                </a:solidFill>
                <a:effectLst/>
                <a:latin typeface="Arial" panose="020B0604020202020204" pitchFamily="34" charset="0"/>
              </a:rPr>
              <a:t>QUINTA SESIÓN ORDINARIA DEL CONSEJO DE UNIVERSIDADES DEL SUBSISTEMA TECNOLÓGICO</a:t>
            </a:r>
            <a:endParaRPr lang="en-US" sz="2000" b="1" dirty="0"/>
          </a:p>
        </p:txBody>
      </p:sp>
      <p:sp>
        <p:nvSpPr>
          <p:cNvPr id="12" name="CuadroTexto 11">
            <a:extLst>
              <a:ext uri="{FF2B5EF4-FFF2-40B4-BE49-F238E27FC236}">
                <a16:creationId xmlns:a16="http://schemas.microsoft.com/office/drawing/2014/main" id="{724BF5E0-2DA5-7B2C-2147-E5CD31D93BF3}"/>
              </a:ext>
            </a:extLst>
          </p:cNvPr>
          <p:cNvSpPr txBox="1"/>
          <p:nvPr/>
        </p:nvSpPr>
        <p:spPr>
          <a:xfrm>
            <a:off x="433601" y="1528123"/>
            <a:ext cx="8276797" cy="1569660"/>
          </a:xfrm>
          <a:prstGeom prst="rect">
            <a:avLst/>
          </a:prstGeom>
          <a:noFill/>
        </p:spPr>
        <p:txBody>
          <a:bodyPr wrap="square">
            <a:spAutoFit/>
          </a:bodyPr>
          <a:lstStyle/>
          <a:p>
            <a:pPr algn="just"/>
            <a:r>
              <a:rPr lang="es-ES" sz="1600" dirty="0">
                <a:latin typeface="Arial"/>
                <a:cs typeface="Arial"/>
                <a:sym typeface="Arial"/>
              </a:rPr>
              <a:t>En la reunión encabezada por el Secretario de Educación, Mario Delgado y la Directora general del Subsistema de Universidades Tecnológicas y Politécnicas, Marlenne Mendoza González,  se abordó la Estrategia General de las Universidades del Subsistema Tecnológico para el incremento de la matrícula de la Educación Superior 2025-2030,así como  las acciones y programas de apoyo a la instrumentación del Nuevo Modelo Educativo.</a:t>
            </a:r>
            <a:endParaRPr lang="en-US" sz="1600" dirty="0"/>
          </a:p>
        </p:txBody>
      </p:sp>
      <p:pic>
        <p:nvPicPr>
          <p:cNvPr id="5" name="Imagen 4">
            <a:extLst>
              <a:ext uri="{FF2B5EF4-FFF2-40B4-BE49-F238E27FC236}">
                <a16:creationId xmlns:a16="http://schemas.microsoft.com/office/drawing/2014/main" id="{DB07D616-A9AE-E067-C6AD-BFF5CE4455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088" y="3360559"/>
            <a:ext cx="2314575" cy="2819350"/>
          </a:xfrm>
          <a:prstGeom prst="rect">
            <a:avLst/>
          </a:prstGeom>
        </p:spPr>
      </p:pic>
      <p:pic>
        <p:nvPicPr>
          <p:cNvPr id="10" name="Imagen 9">
            <a:extLst>
              <a:ext uri="{FF2B5EF4-FFF2-40B4-BE49-F238E27FC236}">
                <a16:creationId xmlns:a16="http://schemas.microsoft.com/office/drawing/2014/main" id="{D7ADD60F-6FA9-F61C-DE73-259D7540F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135" y="3336659"/>
            <a:ext cx="2692537" cy="2843250"/>
          </a:xfrm>
          <a:prstGeom prst="rect">
            <a:avLst/>
          </a:prstGeom>
        </p:spPr>
      </p:pic>
      <p:pic>
        <p:nvPicPr>
          <p:cNvPr id="13" name="Imagen 12">
            <a:extLst>
              <a:ext uri="{FF2B5EF4-FFF2-40B4-BE49-F238E27FC236}">
                <a16:creationId xmlns:a16="http://schemas.microsoft.com/office/drawing/2014/main" id="{122A7D5D-CC5F-F65F-6203-DED247DFC6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1603" y="3562013"/>
            <a:ext cx="2416442" cy="2416442"/>
          </a:xfrm>
          <a:prstGeom prst="rect">
            <a:avLst/>
          </a:prstGeom>
        </p:spPr>
      </p:pic>
    </p:spTree>
    <p:extLst>
      <p:ext uri="{BB962C8B-B14F-4D97-AF65-F5344CB8AC3E}">
        <p14:creationId xmlns:p14="http://schemas.microsoft.com/office/powerpoint/2010/main" val="2955491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EAE21-5308-38D6-54EC-841566798FAA}"/>
            </a:ext>
          </a:extLst>
        </p:cNvPr>
        <p:cNvGrpSpPr/>
        <p:nvPr/>
      </p:nvGrpSpPr>
      <p:grpSpPr>
        <a:xfrm>
          <a:off x="0" y="0"/>
          <a:ext cx="0" cy="0"/>
          <a:chOff x="0" y="0"/>
          <a:chExt cx="0" cy="0"/>
        </a:xfrm>
      </p:grpSpPr>
      <p:sp>
        <p:nvSpPr>
          <p:cNvPr id="3" name="Marco 2">
            <a:extLst>
              <a:ext uri="{FF2B5EF4-FFF2-40B4-BE49-F238E27FC236}">
                <a16:creationId xmlns:a16="http://schemas.microsoft.com/office/drawing/2014/main" id="{11263B22-53D8-3FD2-0210-34826C236A09}"/>
              </a:ext>
            </a:extLst>
          </p:cNvPr>
          <p:cNvSpPr/>
          <p:nvPr/>
        </p:nvSpPr>
        <p:spPr>
          <a:xfrm>
            <a:off x="842842" y="3601784"/>
            <a:ext cx="7432489" cy="1585589"/>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a:ln>
            <a:noFill/>
          </a:ln>
          <a:effectLst/>
        </p:spPr>
      </p:sp>
      <p:sp>
        <p:nvSpPr>
          <p:cNvPr id="6" name="CuadroTexto 5">
            <a:extLst>
              <a:ext uri="{FF2B5EF4-FFF2-40B4-BE49-F238E27FC236}">
                <a16:creationId xmlns:a16="http://schemas.microsoft.com/office/drawing/2014/main" id="{0A612315-45F4-A646-2181-7EED49AFAE0A}"/>
              </a:ext>
            </a:extLst>
          </p:cNvPr>
          <p:cNvSpPr txBox="1"/>
          <p:nvPr/>
        </p:nvSpPr>
        <p:spPr>
          <a:xfrm>
            <a:off x="821471" y="704017"/>
            <a:ext cx="7453860" cy="646331"/>
          </a:xfrm>
          <a:prstGeom prst="rect">
            <a:avLst/>
          </a:prstGeom>
          <a:noFill/>
        </p:spPr>
        <p:txBody>
          <a:bodyPr wrap="square">
            <a:spAutoFit/>
          </a:bodyPr>
          <a:lstStyle/>
          <a:p>
            <a:pPr algn="ctr"/>
            <a:r>
              <a:rPr lang="es-MX" sz="1800" b="1" dirty="0">
                <a:effectLst/>
                <a:latin typeface="Arial" panose="020B0604020202020204" pitchFamily="34" charset="0"/>
                <a:ea typeface="Calibri" panose="020F0502020204030204" pitchFamily="34" charset="0"/>
                <a:cs typeface="Arial" panose="020B0604020202020204" pitchFamily="34" charset="0"/>
              </a:rPr>
              <a:t>ENTREGA DE RECONOCIMIENTOS A </a:t>
            </a:r>
          </a:p>
          <a:p>
            <a:pPr algn="ctr"/>
            <a:r>
              <a:rPr lang="es-MX" sz="1800" b="1" dirty="0">
                <a:effectLst/>
                <a:latin typeface="Arial" panose="020B0604020202020204" pitchFamily="34" charset="0"/>
                <a:ea typeface="Calibri" panose="020F0502020204030204" pitchFamily="34" charset="0"/>
                <a:cs typeface="Arial" panose="020B0604020202020204" pitchFamily="34" charset="0"/>
              </a:rPr>
              <a:t>“MUJERES DISTINGUIDAS 2025</a:t>
            </a:r>
            <a:endParaRPr lang="en-US" sz="2000" dirty="0">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6DB399EF-45EF-1C44-8EDF-BA9DA053CD29}"/>
              </a:ext>
            </a:extLst>
          </p:cNvPr>
          <p:cNvSpPr txBox="1"/>
          <p:nvPr/>
        </p:nvSpPr>
        <p:spPr>
          <a:xfrm>
            <a:off x="410003" y="1386204"/>
            <a:ext cx="8276797" cy="1077218"/>
          </a:xfrm>
          <a:prstGeom prst="rect">
            <a:avLst/>
          </a:prstGeom>
          <a:noFill/>
        </p:spPr>
        <p:txBody>
          <a:bodyPr wrap="square">
            <a:spAutoFit/>
          </a:bodyPr>
          <a:lstStyle/>
          <a:p>
            <a:pPr algn="just"/>
            <a:r>
              <a:rPr lang="es-MX" sz="1600" dirty="0">
                <a:latin typeface="Arial"/>
                <a:cs typeface="Arial"/>
                <a:sym typeface="Arial"/>
              </a:rPr>
              <a:t>En el marco de la Conmemoración del Día Internacional de la Mujer, la Universidad Tecnológica de Guaymas, realizó por quinto año consecutivo la Entrega de Reconocimientos a Mujeres Distinguidas 2025, en las áreas académicas, profesionales y docentes.</a:t>
            </a:r>
            <a:endParaRPr lang="en-US" sz="1600" dirty="0"/>
          </a:p>
        </p:txBody>
      </p:sp>
      <p:pic>
        <p:nvPicPr>
          <p:cNvPr id="5" name="Imagen 4">
            <a:extLst>
              <a:ext uri="{FF2B5EF4-FFF2-40B4-BE49-F238E27FC236}">
                <a16:creationId xmlns:a16="http://schemas.microsoft.com/office/drawing/2014/main" id="{A16D21CF-77B6-7463-99BA-E1CE661871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550" y="2621191"/>
            <a:ext cx="6767702" cy="3546776"/>
          </a:xfrm>
          <a:prstGeom prst="rect">
            <a:avLst/>
          </a:prstGeom>
        </p:spPr>
      </p:pic>
    </p:spTree>
    <p:extLst>
      <p:ext uri="{BB962C8B-B14F-4D97-AF65-F5344CB8AC3E}">
        <p14:creationId xmlns:p14="http://schemas.microsoft.com/office/powerpoint/2010/main" val="2275155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430FA-6768-CE2D-6583-3498436E57F5}"/>
            </a:ext>
          </a:extLst>
        </p:cNvPr>
        <p:cNvGrpSpPr/>
        <p:nvPr/>
      </p:nvGrpSpPr>
      <p:grpSpPr>
        <a:xfrm>
          <a:off x="0" y="0"/>
          <a:ext cx="0" cy="0"/>
          <a:chOff x="0" y="0"/>
          <a:chExt cx="0" cy="0"/>
        </a:xfrm>
      </p:grpSpPr>
      <p:sp>
        <p:nvSpPr>
          <p:cNvPr id="3" name="Marco 2">
            <a:extLst>
              <a:ext uri="{FF2B5EF4-FFF2-40B4-BE49-F238E27FC236}">
                <a16:creationId xmlns:a16="http://schemas.microsoft.com/office/drawing/2014/main" id="{946A25DA-8322-47DB-3139-C5E631C9CD84}"/>
              </a:ext>
            </a:extLst>
          </p:cNvPr>
          <p:cNvSpPr/>
          <p:nvPr/>
        </p:nvSpPr>
        <p:spPr>
          <a:xfrm>
            <a:off x="842842" y="2784718"/>
            <a:ext cx="7432489" cy="3544645"/>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a:ln>
            <a:noFill/>
          </a:ln>
          <a:effectLst/>
        </p:spPr>
      </p:sp>
      <p:sp>
        <p:nvSpPr>
          <p:cNvPr id="6" name="CuadroTexto 5">
            <a:extLst>
              <a:ext uri="{FF2B5EF4-FFF2-40B4-BE49-F238E27FC236}">
                <a16:creationId xmlns:a16="http://schemas.microsoft.com/office/drawing/2014/main" id="{6D83C156-1944-476E-7F1F-625811DEC3B2}"/>
              </a:ext>
            </a:extLst>
          </p:cNvPr>
          <p:cNvSpPr txBox="1"/>
          <p:nvPr/>
        </p:nvSpPr>
        <p:spPr>
          <a:xfrm>
            <a:off x="821471" y="753393"/>
            <a:ext cx="7453860" cy="707886"/>
          </a:xfrm>
          <a:prstGeom prst="rect">
            <a:avLst/>
          </a:prstGeom>
          <a:noFill/>
        </p:spPr>
        <p:txBody>
          <a:bodyPr wrap="square">
            <a:spAutoFit/>
          </a:bodyPr>
          <a:lstStyle/>
          <a:p>
            <a:pPr algn="ctr"/>
            <a:r>
              <a:rPr lang="es-MX" sz="2000" b="1" dirty="0">
                <a:effectLst/>
                <a:latin typeface="Arial" panose="020B0604020202020204" pitchFamily="34" charset="0"/>
                <a:ea typeface="Calibri" panose="020F0502020204030204" pitchFamily="34" charset="0"/>
                <a:cs typeface="Arial" panose="020B0604020202020204" pitchFamily="34" charset="0"/>
              </a:rPr>
              <a:t>INSTALACIÓN DEL SUBCOMITÉ DE IGUALDAD DE GÉNERO</a:t>
            </a:r>
            <a:endParaRPr lang="en-US" sz="2400" dirty="0">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1D3E29A1-4CBC-4E02-DE10-BDC23BE9E75C}"/>
              </a:ext>
            </a:extLst>
          </p:cNvPr>
          <p:cNvSpPr txBox="1"/>
          <p:nvPr/>
        </p:nvSpPr>
        <p:spPr>
          <a:xfrm>
            <a:off x="420687" y="1461279"/>
            <a:ext cx="8276797" cy="1323439"/>
          </a:xfrm>
          <a:prstGeom prst="rect">
            <a:avLst/>
          </a:prstGeom>
          <a:noFill/>
        </p:spPr>
        <p:txBody>
          <a:bodyPr wrap="square">
            <a:spAutoFit/>
          </a:bodyPr>
          <a:lstStyle/>
          <a:p>
            <a:pPr algn="just"/>
            <a:r>
              <a:rPr lang="es-MX" sz="1600" dirty="0">
                <a:latin typeface="Arial"/>
                <a:cs typeface="Arial"/>
                <a:sym typeface="Arial"/>
              </a:rPr>
              <a:t>Atendiendo a la agenda de igualdad de género, se llevó a cabo la instalación del subcomité de igualdad de genero, que se desprende del comité de integridad, en el cual participan representantes de las diferentes áreas de la institución. Así mismo se hizo la entrega </a:t>
            </a:r>
            <a:r>
              <a:rPr lang="es-MX" sz="1600" dirty="0">
                <a:latin typeface="Arial" panose="020B0604020202020204" pitchFamily="34" charset="0"/>
                <a:cs typeface="Arial" panose="020B0604020202020204" pitchFamily="34" charset="0"/>
                <a:sym typeface="Arial"/>
              </a:rPr>
              <a:t>de </a:t>
            </a:r>
            <a:r>
              <a:rPr lang="es-MX" sz="1600" dirty="0">
                <a:effectLst/>
                <a:latin typeface="Arial" panose="020B0604020202020204" pitchFamily="34" charset="0"/>
                <a:ea typeface="Calibri" panose="020F0502020204030204" pitchFamily="34" charset="0"/>
                <a:cs typeface="Arial" panose="020B0604020202020204" pitchFamily="34" charset="0"/>
              </a:rPr>
              <a:t>constancias del diplomado de Igualdad de Género y presentación del informe de igualdad de género 2024.</a:t>
            </a:r>
            <a:endParaRPr lang="en-US" sz="1600"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2CBB5BBE-D9B2-2822-C2B7-F69D7E0B96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4742" y="2957558"/>
            <a:ext cx="4012202" cy="3128032"/>
          </a:xfrm>
          <a:prstGeom prst="rect">
            <a:avLst/>
          </a:prstGeom>
        </p:spPr>
      </p:pic>
      <p:pic>
        <p:nvPicPr>
          <p:cNvPr id="8" name="Imagen 7">
            <a:extLst>
              <a:ext uri="{FF2B5EF4-FFF2-40B4-BE49-F238E27FC236}">
                <a16:creationId xmlns:a16="http://schemas.microsoft.com/office/drawing/2014/main" id="{36E4DCDB-3CA2-C187-2C06-4963D3D95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229" y="2956441"/>
            <a:ext cx="4038030" cy="3148166"/>
          </a:xfrm>
          <a:prstGeom prst="rect">
            <a:avLst/>
          </a:prstGeom>
        </p:spPr>
      </p:pic>
    </p:spTree>
    <p:extLst>
      <p:ext uri="{BB962C8B-B14F-4D97-AF65-F5344CB8AC3E}">
        <p14:creationId xmlns:p14="http://schemas.microsoft.com/office/powerpoint/2010/main" val="1748792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8B79153-52B9-85A3-0068-FA0471709891}"/>
              </a:ext>
            </a:extLst>
          </p:cNvPr>
          <p:cNvSpPr txBox="1"/>
          <p:nvPr/>
        </p:nvSpPr>
        <p:spPr>
          <a:xfrm>
            <a:off x="900112" y="930324"/>
            <a:ext cx="7343776" cy="1888274"/>
          </a:xfrm>
          <a:prstGeom prst="rect">
            <a:avLst/>
          </a:prstGeom>
          <a:noFill/>
        </p:spPr>
        <p:txBody>
          <a:bodyPr wrap="square">
            <a:spAutoFit/>
          </a:bodyPr>
          <a:lstStyle/>
          <a:p>
            <a:pPr algn="ctr">
              <a:lnSpc>
                <a:spcPct val="107000"/>
              </a:lnSpc>
              <a:spcAft>
                <a:spcPts val="800"/>
              </a:spcAft>
            </a:pPr>
            <a:r>
              <a:rPr lang="es-MX" sz="2400" b="1" kern="100" dirty="0">
                <a:latin typeface="Arial" panose="020B0604020202020204" pitchFamily="34" charset="0"/>
                <a:ea typeface="Calibri" panose="020F0502020204030204" pitchFamily="34" charset="0"/>
                <a:cs typeface="Arial" panose="020B0604020202020204" pitchFamily="34" charset="0"/>
              </a:rPr>
              <a:t>D</a:t>
            </a:r>
            <a:r>
              <a:rPr lang="es-MX" sz="2400" b="1" kern="100" dirty="0">
                <a:effectLst/>
                <a:latin typeface="Arial" panose="020B0604020202020204" pitchFamily="34" charset="0"/>
                <a:ea typeface="Calibri" panose="020F0502020204030204" pitchFamily="34" charset="0"/>
                <a:cs typeface="Arial" panose="020B0604020202020204" pitchFamily="34" charset="0"/>
              </a:rPr>
              <a:t>IA INTERNACIONAL DE LA MUJER</a:t>
            </a:r>
            <a:endParaRPr lang="es-MX" sz="2400" b="1" kern="1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s-MX" sz="1600" kern="100" dirty="0">
                <a:latin typeface="Arial" panose="020B0604020202020204" pitchFamily="34" charset="0"/>
                <a:ea typeface="Calibri" panose="020F0502020204030204" pitchFamily="34" charset="0"/>
                <a:cs typeface="Arial" panose="020B0604020202020204" pitchFamily="34" charset="0"/>
              </a:rPr>
              <a:t>C</a:t>
            </a:r>
            <a:r>
              <a:rPr lang="es-MX" sz="1600" kern="100" dirty="0">
                <a:effectLst/>
                <a:latin typeface="Arial" panose="020B0604020202020204" pitchFamily="34" charset="0"/>
                <a:ea typeface="Calibri" panose="020F0502020204030204" pitchFamily="34" charset="0"/>
                <a:cs typeface="Arial" panose="020B0604020202020204" pitchFamily="34" charset="0"/>
              </a:rPr>
              <a:t>on la presencia de nuestro Gobernador de Sonora, </a:t>
            </a:r>
            <a:r>
              <a:rPr lang="es-MX" sz="1600" b="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Alfonso Durazo Montañ</a:t>
            </a:r>
            <a:r>
              <a:rPr lang="es-MX" sz="1600" b="1" kern="100" dirty="0">
                <a:solidFill>
                  <a:srgbClr val="C00000"/>
                </a:solidFill>
                <a:latin typeface="Arial" panose="020B0604020202020204" pitchFamily="34" charset="0"/>
                <a:ea typeface="Calibri" panose="020F0502020204030204" pitchFamily="34" charset="0"/>
                <a:cs typeface="Arial" panose="020B0604020202020204" pitchFamily="34" charset="0"/>
              </a:rPr>
              <a:t>o</a:t>
            </a:r>
            <a:r>
              <a:rPr lang="es-MX" sz="1600" kern="100" dirty="0">
                <a:latin typeface="Arial" panose="020B0604020202020204" pitchFamily="34" charset="0"/>
                <a:ea typeface="Calibri" panose="020F0502020204030204" pitchFamily="34" charset="0"/>
                <a:cs typeface="Arial" panose="020B0604020202020204" pitchFamily="34" charset="0"/>
              </a:rPr>
              <a:t>, personal femenino de </a:t>
            </a:r>
            <a:r>
              <a:rPr lang="es-MX" sz="1600" kern="100" dirty="0" err="1">
                <a:latin typeface="Arial" panose="020B0604020202020204" pitchFamily="34" charset="0"/>
                <a:ea typeface="Calibri" panose="020F0502020204030204" pitchFamily="34" charset="0"/>
                <a:cs typeface="Arial" panose="020B0604020202020204" pitchFamily="34" charset="0"/>
              </a:rPr>
              <a:t>UTGuaymas</a:t>
            </a:r>
            <a:r>
              <a:rPr lang="es-MX" sz="1600" kern="100" dirty="0">
                <a:latin typeface="Arial" panose="020B0604020202020204" pitchFamily="34" charset="0"/>
                <a:ea typeface="Calibri" panose="020F0502020204030204" pitchFamily="34" charset="0"/>
                <a:cs typeface="Arial" panose="020B0604020202020204" pitchFamily="34" charset="0"/>
              </a:rPr>
              <a:t>, se congregó en el evento donde participaron cientos de mujeres colaboradoras del sistema estatal y dependencias, para reiterar el compromiso del Gobernador en impulsar los derechos, valores y la trascendencia de las Mujeres en Sonora.</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Marco 9">
            <a:extLst>
              <a:ext uri="{FF2B5EF4-FFF2-40B4-BE49-F238E27FC236}">
                <a16:creationId xmlns:a16="http://schemas.microsoft.com/office/drawing/2014/main" id="{23DC73FE-9D41-75E0-44A9-ADD0060A1359}"/>
              </a:ext>
            </a:extLst>
          </p:cNvPr>
          <p:cNvSpPr/>
          <p:nvPr/>
        </p:nvSpPr>
        <p:spPr>
          <a:xfrm>
            <a:off x="275305" y="3048609"/>
            <a:ext cx="781970" cy="2690965"/>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a:ln>
            <a:noFill/>
          </a:ln>
          <a:effectLst/>
        </p:spPr>
      </p:sp>
      <p:sp>
        <p:nvSpPr>
          <p:cNvPr id="11" name="Marco 10">
            <a:extLst>
              <a:ext uri="{FF2B5EF4-FFF2-40B4-BE49-F238E27FC236}">
                <a16:creationId xmlns:a16="http://schemas.microsoft.com/office/drawing/2014/main" id="{32F4590F-A132-7C39-A3B1-442F97CF6215}"/>
              </a:ext>
            </a:extLst>
          </p:cNvPr>
          <p:cNvSpPr/>
          <p:nvPr/>
        </p:nvSpPr>
        <p:spPr>
          <a:xfrm>
            <a:off x="8243888" y="3048609"/>
            <a:ext cx="674466" cy="2690966"/>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a:ln>
            <a:noFill/>
          </a:ln>
          <a:effectLst/>
        </p:spPr>
      </p:sp>
      <p:pic>
        <p:nvPicPr>
          <p:cNvPr id="7" name="Imagen 6">
            <a:extLst>
              <a:ext uri="{FF2B5EF4-FFF2-40B4-BE49-F238E27FC236}">
                <a16:creationId xmlns:a16="http://schemas.microsoft.com/office/drawing/2014/main" id="{B7C071E6-990E-5052-9430-810796F85828}"/>
              </a:ext>
            </a:extLst>
          </p:cNvPr>
          <p:cNvPicPr>
            <a:picLocks noChangeAspect="1"/>
          </p:cNvPicPr>
          <p:nvPr/>
        </p:nvPicPr>
        <p:blipFill>
          <a:blip r:embed="rId2">
            <a:extLst>
              <a:ext uri="{28A0092B-C50C-407E-A947-70E740481C1C}">
                <a14:useLocalDpi xmlns:a14="http://schemas.microsoft.com/office/drawing/2010/main" val="0"/>
              </a:ext>
            </a:extLst>
          </a:blip>
          <a:srcRect l="14719" t="23717" r="5628" b="20561"/>
          <a:stretch/>
        </p:blipFill>
        <p:spPr>
          <a:xfrm>
            <a:off x="4600540" y="3163614"/>
            <a:ext cx="4153820" cy="2460955"/>
          </a:xfrm>
          <a:prstGeom prst="rect">
            <a:avLst/>
          </a:prstGeom>
        </p:spPr>
      </p:pic>
      <p:pic>
        <p:nvPicPr>
          <p:cNvPr id="9" name="Imagen 8">
            <a:extLst>
              <a:ext uri="{FF2B5EF4-FFF2-40B4-BE49-F238E27FC236}">
                <a16:creationId xmlns:a16="http://schemas.microsoft.com/office/drawing/2014/main" id="{D5DC9DFB-2CA3-1298-19CD-EC4F2B88A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60" y="3163613"/>
            <a:ext cx="4071902" cy="2460956"/>
          </a:xfrm>
          <a:prstGeom prst="rect">
            <a:avLst/>
          </a:prstGeom>
        </p:spPr>
      </p:pic>
    </p:spTree>
    <p:extLst>
      <p:ext uri="{BB962C8B-B14F-4D97-AF65-F5344CB8AC3E}">
        <p14:creationId xmlns:p14="http://schemas.microsoft.com/office/powerpoint/2010/main" val="1045511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04238-0C14-DE21-4EBA-5A80AE04EFBE}"/>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87FFC968-4421-774B-9415-C4F448049EAB}"/>
              </a:ext>
            </a:extLst>
          </p:cNvPr>
          <p:cNvSpPr txBox="1"/>
          <p:nvPr/>
        </p:nvSpPr>
        <p:spPr>
          <a:xfrm>
            <a:off x="900112" y="930324"/>
            <a:ext cx="7343776" cy="2151743"/>
          </a:xfrm>
          <a:prstGeom prst="rect">
            <a:avLst/>
          </a:prstGeom>
          <a:noFill/>
        </p:spPr>
        <p:txBody>
          <a:bodyPr wrap="square">
            <a:spAutoFit/>
          </a:bodyPr>
          <a:lstStyle/>
          <a:p>
            <a:pPr algn="ctr">
              <a:lnSpc>
                <a:spcPct val="107000"/>
              </a:lnSpc>
              <a:spcAft>
                <a:spcPts val="800"/>
              </a:spcAft>
            </a:pPr>
            <a:r>
              <a:rPr lang="es-MX" sz="2400" b="1" kern="100" dirty="0">
                <a:latin typeface="Arial" panose="020B0604020202020204" pitchFamily="34" charset="0"/>
                <a:ea typeface="Calibri" panose="020F0502020204030204" pitchFamily="34" charset="0"/>
                <a:cs typeface="Arial" panose="020B0604020202020204" pitchFamily="34" charset="0"/>
              </a:rPr>
              <a:t>CONFERENCIA “FORMADOR DE LÍDERES”</a:t>
            </a:r>
          </a:p>
          <a:p>
            <a:pPr algn="just">
              <a:lnSpc>
                <a:spcPct val="107000"/>
              </a:lnSpc>
              <a:spcAft>
                <a:spcPts val="800"/>
              </a:spcAft>
            </a:pPr>
            <a:r>
              <a:rPr lang="es-MX" sz="1600" kern="100" dirty="0">
                <a:latin typeface="Arial" panose="020B0604020202020204" pitchFamily="34" charset="0"/>
                <a:ea typeface="Calibri" panose="020F0502020204030204" pitchFamily="34" charset="0"/>
                <a:cs typeface="Arial" panose="020B0604020202020204" pitchFamily="34" charset="0"/>
              </a:rPr>
              <a:t>En una nutrida reunión con estudiantes de nivel media superior y superior congregados en la Universidad Tecnológica de Guaymas, se llevó a cabo la plática “Formador de Líderes”, encabezada por el Senador de la República por el Estado de Sonora, Heriberto Aguilar Castillo. Al evento asistieron 300 estudiantes que compartieron ideas y visiones para el desarrollo profesional de los jóvenes de la región.</a:t>
            </a:r>
            <a:endParaRPr lang="es-MX" sz="1400" kern="1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Imagen 2">
            <a:extLst>
              <a:ext uri="{FF2B5EF4-FFF2-40B4-BE49-F238E27FC236}">
                <a16:creationId xmlns:a16="http://schemas.microsoft.com/office/drawing/2014/main" id="{593C93FD-DF3C-80B4-4868-45475DF375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6488" y="3119801"/>
            <a:ext cx="3257550" cy="3200400"/>
          </a:xfrm>
          <a:prstGeom prst="rect">
            <a:avLst/>
          </a:prstGeom>
        </p:spPr>
      </p:pic>
      <p:pic>
        <p:nvPicPr>
          <p:cNvPr id="6" name="Imagen 5">
            <a:extLst>
              <a:ext uri="{FF2B5EF4-FFF2-40B4-BE49-F238E27FC236}">
                <a16:creationId xmlns:a16="http://schemas.microsoft.com/office/drawing/2014/main" id="{8CC48207-629C-1ED8-5FBB-CA3D49CA89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225" y="3157538"/>
            <a:ext cx="3482117" cy="3200400"/>
          </a:xfrm>
          <a:prstGeom prst="rect">
            <a:avLst/>
          </a:prstGeom>
        </p:spPr>
      </p:pic>
      <p:sp>
        <p:nvSpPr>
          <p:cNvPr id="8" name="Marco 7">
            <a:extLst>
              <a:ext uri="{FF2B5EF4-FFF2-40B4-BE49-F238E27FC236}">
                <a16:creationId xmlns:a16="http://schemas.microsoft.com/office/drawing/2014/main" id="{39485B48-508A-FAC0-8390-F4A45E7A9AA2}"/>
              </a:ext>
            </a:extLst>
          </p:cNvPr>
          <p:cNvSpPr/>
          <p:nvPr/>
        </p:nvSpPr>
        <p:spPr>
          <a:xfrm>
            <a:off x="532481" y="3082067"/>
            <a:ext cx="3606861" cy="3275871"/>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a:ln>
            <a:noFill/>
          </a:ln>
          <a:effectLst/>
        </p:spPr>
      </p:sp>
      <p:sp>
        <p:nvSpPr>
          <p:cNvPr id="10" name="Marco 9">
            <a:extLst>
              <a:ext uri="{FF2B5EF4-FFF2-40B4-BE49-F238E27FC236}">
                <a16:creationId xmlns:a16="http://schemas.microsoft.com/office/drawing/2014/main" id="{78923C5D-9307-7A19-77A5-CFC824394B80}"/>
              </a:ext>
            </a:extLst>
          </p:cNvPr>
          <p:cNvSpPr/>
          <p:nvPr/>
        </p:nvSpPr>
        <p:spPr>
          <a:xfrm>
            <a:off x="4721833" y="3082066"/>
            <a:ext cx="3606861" cy="3275871"/>
          </a:xfrm>
          <a:prstGeom prst="frame">
            <a:avLst>
              <a:gd name="adj1" fmla="val 5450"/>
            </a:avLst>
          </a:prstGeom>
          <a:gradFill rotWithShape="0">
            <a:gsLst>
              <a:gs pos="0">
                <a:srgbClr val="00C7AC"/>
              </a:gs>
              <a:gs pos="74000">
                <a:srgbClr val="009C84"/>
              </a:gs>
              <a:gs pos="83000">
                <a:srgbClr val="006C6F"/>
              </a:gs>
              <a:gs pos="100000">
                <a:srgbClr val="005861"/>
              </a:gs>
            </a:gsLst>
            <a:lin ang="5400000" scaled="1"/>
          </a:gradFill>
          <a:ln>
            <a:noFill/>
          </a:ln>
          <a:effectLst/>
        </p:spPr>
      </p:sp>
    </p:spTree>
    <p:extLst>
      <p:ext uri="{BB962C8B-B14F-4D97-AF65-F5344CB8AC3E}">
        <p14:creationId xmlns:p14="http://schemas.microsoft.com/office/powerpoint/2010/main" val="2821069663"/>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2_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2013 - 2022 Theme</Template>
  <TotalTime>7513</TotalTime>
  <Words>1163</Words>
  <Application>Microsoft Office PowerPoint</Application>
  <PresentationFormat>Presentación en pantalla (4:3)</PresentationFormat>
  <Paragraphs>96</Paragraphs>
  <Slides>20</Slides>
  <Notes>0</Notes>
  <HiddenSlides>0</HiddenSlides>
  <MMClips>0</MMClips>
  <ScaleCrop>false</ScaleCrop>
  <HeadingPairs>
    <vt:vector size="6" baseType="variant">
      <vt:variant>
        <vt:lpstr>Fuentes usadas</vt:lpstr>
      </vt:variant>
      <vt:variant>
        <vt:i4>5</vt:i4>
      </vt:variant>
      <vt:variant>
        <vt:lpstr>Tema</vt:lpstr>
      </vt:variant>
      <vt:variant>
        <vt:i4>3</vt:i4>
      </vt:variant>
      <vt:variant>
        <vt:lpstr>Títulos de diapositiva</vt:lpstr>
      </vt:variant>
      <vt:variant>
        <vt:i4>20</vt:i4>
      </vt:variant>
    </vt:vector>
  </HeadingPairs>
  <TitlesOfParts>
    <vt:vector size="28" baseType="lpstr">
      <vt:lpstr>Arial</vt:lpstr>
      <vt:lpstr>Calibri</vt:lpstr>
      <vt:lpstr>Calibri Light</vt:lpstr>
      <vt:lpstr>Google Sans</vt:lpstr>
      <vt:lpstr>Verdana</vt:lpstr>
      <vt:lpstr>Tema de Office</vt:lpstr>
      <vt:lpstr>2_Tema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REUNIÓN CON EL INSTITUTO DE MOVILIDAD Y TRANSPORTE DEL ESTADO DE SONORA</vt:lpstr>
      <vt:lpstr>FIRMA DE CONTRATO COLECTIVO DE TRABAJO  2025-2027</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Luz Marina Vega García</cp:lastModifiedBy>
  <cp:revision>47</cp:revision>
  <dcterms:created xsi:type="dcterms:W3CDTF">2025-04-07T16:40:14Z</dcterms:created>
  <dcterms:modified xsi:type="dcterms:W3CDTF">2025-06-09T19:47:02Z</dcterms:modified>
</cp:coreProperties>
</file>